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77" r:id="rId2"/>
    <p:sldId id="257" r:id="rId3"/>
    <p:sldId id="375" r:id="rId4"/>
    <p:sldId id="376" r:id="rId5"/>
    <p:sldId id="426" r:id="rId6"/>
    <p:sldId id="309" r:id="rId7"/>
    <p:sldId id="308" r:id="rId8"/>
    <p:sldId id="331" r:id="rId9"/>
    <p:sldId id="332" r:id="rId10"/>
    <p:sldId id="292" r:id="rId11"/>
    <p:sldId id="355" r:id="rId12"/>
    <p:sldId id="464" r:id="rId13"/>
    <p:sldId id="465" r:id="rId14"/>
    <p:sldId id="358" r:id="rId15"/>
    <p:sldId id="471" r:id="rId16"/>
    <p:sldId id="359" r:id="rId17"/>
    <p:sldId id="360" r:id="rId18"/>
    <p:sldId id="491" r:id="rId19"/>
    <p:sldId id="467" r:id="rId20"/>
    <p:sldId id="361" r:id="rId21"/>
    <p:sldId id="362" r:id="rId22"/>
    <p:sldId id="487" r:id="rId23"/>
    <p:sldId id="495" r:id="rId24"/>
    <p:sldId id="488" r:id="rId25"/>
    <p:sldId id="489" r:id="rId26"/>
    <p:sldId id="364" r:id="rId27"/>
    <p:sldId id="365" r:id="rId28"/>
    <p:sldId id="294" r:id="rId29"/>
    <p:sldId id="296" r:id="rId30"/>
    <p:sldId id="297" r:id="rId31"/>
    <p:sldId id="459" r:id="rId32"/>
    <p:sldId id="303" r:id="rId33"/>
    <p:sldId id="482" r:id="rId34"/>
    <p:sldId id="472" r:id="rId35"/>
    <p:sldId id="298" r:id="rId36"/>
    <p:sldId id="492" r:id="rId37"/>
    <p:sldId id="324" r:id="rId38"/>
    <p:sldId id="490" r:id="rId39"/>
    <p:sldId id="486" r:id="rId40"/>
    <p:sldId id="328" r:id="rId41"/>
    <p:sldId id="475" r:id="rId42"/>
    <p:sldId id="293" r:id="rId43"/>
    <p:sldId id="369" r:id="rId44"/>
    <p:sldId id="370" r:id="rId45"/>
    <p:sldId id="371" r:id="rId46"/>
    <p:sldId id="372" r:id="rId47"/>
    <p:sldId id="483" r:id="rId48"/>
    <p:sldId id="473" r:id="rId49"/>
    <p:sldId id="381" r:id="rId50"/>
    <p:sldId id="374" r:id="rId51"/>
    <p:sldId id="494" r:id="rId52"/>
    <p:sldId id="468" r:id="rId53"/>
    <p:sldId id="469" r:id="rId54"/>
    <p:sldId id="466" r:id="rId55"/>
    <p:sldId id="470" r:id="rId56"/>
    <p:sldId id="378" r:id="rId57"/>
    <p:sldId id="476" r:id="rId58"/>
    <p:sldId id="301" r:id="rId59"/>
    <p:sldId id="461" r:id="rId60"/>
    <p:sldId id="344" r:id="rId61"/>
    <p:sldId id="345" r:id="rId62"/>
    <p:sldId id="462" r:id="rId63"/>
    <p:sldId id="484" r:id="rId64"/>
    <p:sldId id="474" r:id="rId65"/>
    <p:sldId id="463" r:id="rId66"/>
    <p:sldId id="493" r:id="rId67"/>
    <p:sldId id="481" r:id="rId68"/>
    <p:sldId id="352" r:id="rId69"/>
    <p:sldId id="353" r:id="rId70"/>
    <p:sldId id="485" r:id="rId71"/>
    <p:sldId id="350" r:id="rId72"/>
    <p:sldId id="477" r:id="rId73"/>
    <p:sldId id="38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E39"/>
    <a:srgbClr val="6E9226"/>
    <a:srgbClr val="4AB9D5"/>
    <a:srgbClr val="6DC4DF"/>
    <a:srgbClr val="42A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>
      <p:cViewPr varScale="1">
        <p:scale>
          <a:sx n="82" d="100"/>
          <a:sy n="82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525511F3-A907-1B49-8E5E-959E14A8EAB4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find a proper dataset? </a:t>
          </a:r>
        </a:p>
      </dgm:t>
    </dgm:pt>
    <dgm:pt modelId="{7578622B-71A8-3D46-8CC5-B7B2931B4FE2}" type="par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545ED379-820E-CD4C-83E8-1BE946048770}" type="sib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C1459C5-D230-9E47-A4B2-5F83A1EC0541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provide solutions for Pests and diseases? 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detect pests?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detect rice diseases? 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E73F5595-9BBD-374E-8070-AA63542BC788}" type="pres">
      <dgm:prSet presAssocID="{525511F3-A907-1B49-8E5E-959E14A8EAB4}" presName="composite" presStyleCnt="0"/>
      <dgm:spPr/>
    </dgm:pt>
    <dgm:pt modelId="{4EC2FA45-1694-854A-8310-9EB02266DBFA}" type="pres">
      <dgm:prSet presAssocID="{525511F3-A907-1B49-8E5E-959E14A8EAB4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64C798F-8D91-384F-809E-51703A4C0499}" type="pres">
      <dgm:prSet presAssocID="{525511F3-A907-1B49-8E5E-959E14A8EAB4}" presName="txShp" presStyleLbl="node1" presStyleIdx="0" presStyleCnt="4">
        <dgm:presLayoutVars>
          <dgm:bulletEnabled val="1"/>
        </dgm:presLayoutVars>
      </dgm:prSet>
      <dgm:spPr/>
    </dgm:pt>
    <dgm:pt modelId="{E1F1DAF6-0FAA-AB43-86E9-665EC2DD22BB}" type="pres">
      <dgm:prSet presAssocID="{545ED379-820E-CD4C-83E8-1BE946048770}" presName="spacing" presStyleCnt="0"/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1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1" presStyleCnt="4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2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2" presStyleCnt="4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3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3" presStyleCnt="4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2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1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3" destOrd="0" parTransId="{C86D3ABF-7472-A447-9548-A81BF47F00D3}" sibTransId="{D29D991C-2516-894E-91E5-CEF89D14CFAF}"/>
    <dgm:cxn modelId="{04052C8D-9A53-8D4B-9554-C1B4C0BD5DA0}" srcId="{D2255861-57F7-D34A-9C83-3C6EC50273CF}" destId="{525511F3-A907-1B49-8E5E-959E14A8EAB4}" srcOrd="0" destOrd="0" parTransId="{7578622B-71A8-3D46-8CC5-B7B2931B4FE2}" sibTransId="{545ED379-820E-CD4C-83E8-1BE946048770}"/>
    <dgm:cxn modelId="{24BB50ED-3B86-494B-8C69-C394D59A57F1}" type="presOf" srcId="{525511F3-A907-1B49-8E5E-959E14A8EAB4}" destId="{C64C798F-8D91-384F-809E-51703A4C0499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4BBA5502-36F9-490B-B479-37E2633FF0DB}" type="presParOf" srcId="{1088AB8E-903E-5240-9D8D-F1E779DB7FEF}" destId="{E73F5595-9BBD-374E-8070-AA63542BC788}" srcOrd="0" destOrd="0" presId="urn:microsoft.com/office/officeart/2005/8/layout/vList3"/>
    <dgm:cxn modelId="{27D758A7-7973-4BC9-A2FF-EC3663686C57}" type="presParOf" srcId="{E73F5595-9BBD-374E-8070-AA63542BC788}" destId="{4EC2FA45-1694-854A-8310-9EB02266DBFA}" srcOrd="0" destOrd="0" presId="urn:microsoft.com/office/officeart/2005/8/layout/vList3"/>
    <dgm:cxn modelId="{1DD366F3-0C14-437E-8D01-667923662E83}" type="presParOf" srcId="{E73F5595-9BBD-374E-8070-AA63542BC788}" destId="{C64C798F-8D91-384F-809E-51703A4C0499}" srcOrd="1" destOrd="0" presId="urn:microsoft.com/office/officeart/2005/8/layout/vList3"/>
    <dgm:cxn modelId="{73C85141-CA22-41E9-8190-6F5B63E2F0C3}" type="presParOf" srcId="{1088AB8E-903E-5240-9D8D-F1E779DB7FEF}" destId="{E1F1DAF6-0FAA-AB43-86E9-665EC2DD22BB}" srcOrd="1" destOrd="0" presId="urn:microsoft.com/office/officeart/2005/8/layout/vList3"/>
    <dgm:cxn modelId="{D2F9F091-65C2-4654-A2AD-DC9F651812CB}" type="presParOf" srcId="{1088AB8E-903E-5240-9D8D-F1E779DB7FEF}" destId="{A373A867-5208-5E4E-A6A4-0F72C8ED7B46}" srcOrd="2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3" destOrd="0" presId="urn:microsoft.com/office/officeart/2005/8/layout/vList3"/>
    <dgm:cxn modelId="{5AF29789-CF57-465D-9FA1-D9D9E554F3AB}" type="presParOf" srcId="{1088AB8E-903E-5240-9D8D-F1E779DB7FEF}" destId="{EA6DA226-B3B2-A449-9601-944B17430727}" srcOrd="4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5" destOrd="0" presId="urn:microsoft.com/office/officeart/2005/8/layout/vList3"/>
    <dgm:cxn modelId="{46C8454F-0735-4139-993C-68DDC4B7FE23}" type="presParOf" srcId="{1088AB8E-903E-5240-9D8D-F1E779DB7FEF}" destId="{57AB7047-2FA3-F34B-9D7A-DD3068481769}" srcOrd="6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3D3064-2A71-4687-9F81-8AAB5C7339AE}" type="doc">
      <dgm:prSet loTypeId="urn:microsoft.com/office/officeart/2005/8/layout/chevron2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3F150B67-5017-4201-ADE3-7B0DCB597364}">
      <dgm:prSet phldrT="[Text]" custT="1"/>
      <dgm:spPr/>
      <dgm:t>
        <a:bodyPr/>
        <a:lstStyle/>
        <a:p>
          <a:r>
            <a:rPr lang="en-US" sz="2400"/>
            <a:t>90%</a:t>
          </a:r>
        </a:p>
      </dgm:t>
    </dgm:pt>
    <dgm:pt modelId="{2CB171F8-4572-4B62-AB26-3262BED9A894}" type="parTrans" cxnId="{EED5A73E-E0C3-4120-AED5-43BAB001E819}">
      <dgm:prSet/>
      <dgm:spPr/>
      <dgm:t>
        <a:bodyPr/>
        <a:lstStyle/>
        <a:p>
          <a:endParaRPr lang="en-US" sz="2400"/>
        </a:p>
      </dgm:t>
    </dgm:pt>
    <dgm:pt modelId="{38C52BD3-B481-4DF4-A441-D2214852C11D}" type="sibTrans" cxnId="{EED5A73E-E0C3-4120-AED5-43BAB001E819}">
      <dgm:prSet/>
      <dgm:spPr/>
      <dgm:t>
        <a:bodyPr/>
        <a:lstStyle/>
        <a:p>
          <a:endParaRPr lang="en-US" sz="2400"/>
        </a:p>
      </dgm:t>
    </dgm:pt>
    <dgm:pt modelId="{3EEB6307-1DF2-4AC3-B5F6-92050466DC95}">
      <dgm:prSet phldrT="[Text]" custT="1"/>
      <dgm:spPr/>
      <dgm:t>
        <a:bodyPr/>
        <a:lstStyle/>
        <a:p>
          <a:r>
            <a:rPr lang="en-US" sz="2400" dirty="0">
              <a:latin typeface="Adobe Devanagari"/>
              <a:cs typeface="Arial" panose="020B0604020202020204" pitchFamily="34" charset="0"/>
            </a:rPr>
            <a:t>Providing solutions for the pests and diseases.</a:t>
          </a:r>
          <a:endParaRPr lang="en-US" sz="2400" dirty="0">
            <a:latin typeface="Adobe Devanagari"/>
          </a:endParaRPr>
        </a:p>
      </dgm:t>
    </dgm:pt>
    <dgm:pt modelId="{998719E6-C218-4B35-9D6E-A946CB53F75E}" type="parTrans" cxnId="{B5CD0E1E-65F9-4CF3-A107-280273415258}">
      <dgm:prSet/>
      <dgm:spPr/>
      <dgm:t>
        <a:bodyPr/>
        <a:lstStyle/>
        <a:p>
          <a:endParaRPr lang="en-US" sz="2400"/>
        </a:p>
      </dgm:t>
    </dgm:pt>
    <dgm:pt modelId="{78ABDC81-6B4E-4D61-AFC6-0B8CC54F9CBA}" type="sibTrans" cxnId="{B5CD0E1E-65F9-4CF3-A107-280273415258}">
      <dgm:prSet/>
      <dgm:spPr/>
      <dgm:t>
        <a:bodyPr/>
        <a:lstStyle/>
        <a:p>
          <a:endParaRPr lang="en-US" sz="2400"/>
        </a:p>
      </dgm:t>
    </dgm:pt>
    <dgm:pt modelId="{E2CC56D9-AE3B-4FD8-94A7-1B0204167BFC}">
      <dgm:prSet phldrT="[Text]" custT="1"/>
      <dgm:spPr/>
      <dgm:t>
        <a:bodyPr/>
        <a:lstStyle/>
        <a:p>
          <a:r>
            <a:rPr lang="en-US" sz="2400"/>
            <a:t>50%</a:t>
          </a:r>
        </a:p>
      </dgm:t>
    </dgm:pt>
    <dgm:pt modelId="{F8B30DBF-F64B-4279-9EB2-E2E487E3C9BB}" type="parTrans" cxnId="{7E71B32C-12BF-49EF-AB96-27D09EB01A11}">
      <dgm:prSet/>
      <dgm:spPr/>
      <dgm:t>
        <a:bodyPr/>
        <a:lstStyle/>
        <a:p>
          <a:endParaRPr lang="en-US" sz="2400"/>
        </a:p>
      </dgm:t>
    </dgm:pt>
    <dgm:pt modelId="{68D98F60-5E3C-40E4-8711-467FED131E7B}" type="sibTrans" cxnId="{7E71B32C-12BF-49EF-AB96-27D09EB01A11}">
      <dgm:prSet/>
      <dgm:spPr/>
      <dgm:t>
        <a:bodyPr/>
        <a:lstStyle/>
        <a:p>
          <a:endParaRPr lang="en-US" sz="2400"/>
        </a:p>
      </dgm:t>
    </dgm:pt>
    <dgm:pt modelId="{D9A0A7E6-6F6C-45F6-960B-1275CEA603B1}">
      <dgm:prSet phldrT="[Text]" custT="1"/>
      <dgm:spPr/>
      <dgm:t>
        <a:bodyPr/>
        <a:lstStyle/>
        <a:p>
          <a:r>
            <a:rPr lang="en-US" sz="2400" dirty="0">
              <a:latin typeface="+mj-lt"/>
              <a:cs typeface="Arial" panose="020B0604020202020204" pitchFamily="34" charset="0"/>
            </a:rPr>
            <a:t>Identify diseases and pests of rice plant</a:t>
          </a:r>
          <a:endParaRPr lang="en-US" sz="2400" dirty="0"/>
        </a:p>
      </dgm:t>
    </dgm:pt>
    <dgm:pt modelId="{2D5B3D77-3A2B-446F-9796-11D05D58B9B7}" type="parTrans" cxnId="{F951341D-7BE3-4C20-BE21-C4A501A86C92}">
      <dgm:prSet/>
      <dgm:spPr/>
      <dgm:t>
        <a:bodyPr/>
        <a:lstStyle/>
        <a:p>
          <a:endParaRPr lang="en-US" sz="2400"/>
        </a:p>
      </dgm:t>
    </dgm:pt>
    <dgm:pt modelId="{035D4256-C3DD-4DA1-B20A-9F48E04D228C}" type="sibTrans" cxnId="{F951341D-7BE3-4C20-BE21-C4A501A86C92}">
      <dgm:prSet/>
      <dgm:spPr/>
      <dgm:t>
        <a:bodyPr/>
        <a:lstStyle/>
        <a:p>
          <a:endParaRPr lang="en-US" sz="2400"/>
        </a:p>
      </dgm:t>
    </dgm:pt>
    <dgm:pt modelId="{A610186C-BA27-4AFC-9609-8BFBB25C755E}">
      <dgm:prSet phldrT="[Text]" custT="1"/>
      <dgm:spPr/>
      <dgm:t>
        <a:bodyPr/>
        <a:lstStyle/>
        <a:p>
          <a:r>
            <a:rPr lang="en-US" sz="2400" dirty="0"/>
            <a:t>70%</a:t>
          </a:r>
        </a:p>
      </dgm:t>
    </dgm:pt>
    <dgm:pt modelId="{3A727515-D09D-467E-B593-37F84CD354EA}" type="parTrans" cxnId="{37310E36-A25D-42B4-BD53-9128EABE4DE2}">
      <dgm:prSet/>
      <dgm:spPr/>
      <dgm:t>
        <a:bodyPr/>
        <a:lstStyle/>
        <a:p>
          <a:endParaRPr lang="en-US"/>
        </a:p>
      </dgm:t>
    </dgm:pt>
    <dgm:pt modelId="{2CEB6F94-D8DA-49FE-B9A5-0931CAEC4B7D}" type="sibTrans" cxnId="{37310E36-A25D-42B4-BD53-9128EABE4DE2}">
      <dgm:prSet/>
      <dgm:spPr/>
      <dgm:t>
        <a:bodyPr/>
        <a:lstStyle/>
        <a:p>
          <a:endParaRPr lang="en-US"/>
        </a:p>
      </dgm:t>
    </dgm:pt>
    <dgm:pt modelId="{BA879F52-8105-44AB-ABCD-9A5ADC6D8FE0}">
      <dgm:prSet phldrT="[Text]" custT="1"/>
      <dgm:spPr/>
      <dgm:t>
        <a:bodyPr/>
        <a:lstStyle/>
        <a:p>
          <a:r>
            <a:rPr lang="en-US" sz="2400" dirty="0"/>
            <a:t>Optimize pests and disease models further.  </a:t>
          </a:r>
        </a:p>
      </dgm:t>
    </dgm:pt>
    <dgm:pt modelId="{C4162319-07E1-4A54-8341-E14768773B7B}" type="parTrans" cxnId="{707B3BD1-4FFA-4C39-8813-7C48E8728080}">
      <dgm:prSet/>
      <dgm:spPr/>
      <dgm:t>
        <a:bodyPr/>
        <a:lstStyle/>
        <a:p>
          <a:endParaRPr lang="en-US"/>
        </a:p>
      </dgm:t>
    </dgm:pt>
    <dgm:pt modelId="{66F85CF9-0ECC-4C1A-85D5-0C48598FB72A}" type="sibTrans" cxnId="{707B3BD1-4FFA-4C39-8813-7C48E8728080}">
      <dgm:prSet/>
      <dgm:spPr/>
      <dgm:t>
        <a:bodyPr/>
        <a:lstStyle/>
        <a:p>
          <a:endParaRPr lang="en-US"/>
        </a:p>
      </dgm:t>
    </dgm:pt>
    <dgm:pt modelId="{C6ED7914-1D3D-44B7-9A15-742CE55788ED}" type="pres">
      <dgm:prSet presAssocID="{CA3D3064-2A71-4687-9F81-8AAB5C7339AE}" presName="linearFlow" presStyleCnt="0">
        <dgm:presLayoutVars>
          <dgm:dir/>
          <dgm:animLvl val="lvl"/>
          <dgm:resizeHandles val="exact"/>
        </dgm:presLayoutVars>
      </dgm:prSet>
      <dgm:spPr/>
    </dgm:pt>
    <dgm:pt modelId="{4C0E8C96-44E9-42F6-8E6E-E04F2C2A7586}" type="pres">
      <dgm:prSet presAssocID="{3F150B67-5017-4201-ADE3-7B0DCB597364}" presName="composite" presStyleCnt="0"/>
      <dgm:spPr/>
    </dgm:pt>
    <dgm:pt modelId="{34C38779-BD7A-412E-A9E7-938395F51A8D}" type="pres">
      <dgm:prSet presAssocID="{3F150B67-5017-4201-ADE3-7B0DCB59736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7C52BA1-7A7E-4825-BFBB-DE4818060397}" type="pres">
      <dgm:prSet presAssocID="{3F150B67-5017-4201-ADE3-7B0DCB597364}" presName="descendantText" presStyleLbl="alignAcc1" presStyleIdx="0" presStyleCnt="3">
        <dgm:presLayoutVars>
          <dgm:bulletEnabled val="1"/>
        </dgm:presLayoutVars>
      </dgm:prSet>
      <dgm:spPr/>
    </dgm:pt>
    <dgm:pt modelId="{B99019EA-F609-488D-8691-97A9110432C4}" type="pres">
      <dgm:prSet presAssocID="{38C52BD3-B481-4DF4-A441-D2214852C11D}" presName="sp" presStyleCnt="0"/>
      <dgm:spPr/>
    </dgm:pt>
    <dgm:pt modelId="{A57D59BD-5B08-4AA2-90B5-A09C475C1032}" type="pres">
      <dgm:prSet presAssocID="{A610186C-BA27-4AFC-9609-8BFBB25C755E}" presName="composite" presStyleCnt="0"/>
      <dgm:spPr/>
    </dgm:pt>
    <dgm:pt modelId="{B377F459-DD4D-446D-AD7A-064C2BF8D014}" type="pres">
      <dgm:prSet presAssocID="{A610186C-BA27-4AFC-9609-8BFBB25C755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37B7367-E952-4FF5-9EF1-05A59215554E}" type="pres">
      <dgm:prSet presAssocID="{A610186C-BA27-4AFC-9609-8BFBB25C755E}" presName="descendantText" presStyleLbl="alignAcc1" presStyleIdx="1" presStyleCnt="3" custLinFactNeighborX="-288">
        <dgm:presLayoutVars>
          <dgm:bulletEnabled val="1"/>
        </dgm:presLayoutVars>
      </dgm:prSet>
      <dgm:spPr/>
    </dgm:pt>
    <dgm:pt modelId="{0CAA5C32-12FD-44D6-907B-0FFECA117947}" type="pres">
      <dgm:prSet presAssocID="{2CEB6F94-D8DA-49FE-B9A5-0931CAEC4B7D}" presName="sp" presStyleCnt="0"/>
      <dgm:spPr/>
    </dgm:pt>
    <dgm:pt modelId="{2B3503E5-660D-4741-8A2B-128ACF2281A4}" type="pres">
      <dgm:prSet presAssocID="{E2CC56D9-AE3B-4FD8-94A7-1B0204167BFC}" presName="composite" presStyleCnt="0"/>
      <dgm:spPr/>
    </dgm:pt>
    <dgm:pt modelId="{8BAA699A-945F-4C74-9E9D-1C41C7F4FA51}" type="pres">
      <dgm:prSet presAssocID="{E2CC56D9-AE3B-4FD8-94A7-1B0204167BF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2CD3160-F4CA-4A78-9881-7D248171C153}" type="pres">
      <dgm:prSet presAssocID="{E2CC56D9-AE3B-4FD8-94A7-1B0204167BF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8A2713-F134-4889-A08D-70967D16CDC8}" type="presOf" srcId="{D9A0A7E6-6F6C-45F6-960B-1275CEA603B1}" destId="{42CD3160-F4CA-4A78-9881-7D248171C153}" srcOrd="0" destOrd="0" presId="urn:microsoft.com/office/officeart/2005/8/layout/chevron2"/>
    <dgm:cxn modelId="{F951341D-7BE3-4C20-BE21-C4A501A86C92}" srcId="{E2CC56D9-AE3B-4FD8-94A7-1B0204167BFC}" destId="{D9A0A7E6-6F6C-45F6-960B-1275CEA603B1}" srcOrd="0" destOrd="0" parTransId="{2D5B3D77-3A2B-446F-9796-11D05D58B9B7}" sibTransId="{035D4256-C3DD-4DA1-B20A-9F48E04D228C}"/>
    <dgm:cxn modelId="{B5CD0E1E-65F9-4CF3-A107-280273415258}" srcId="{3F150B67-5017-4201-ADE3-7B0DCB597364}" destId="{3EEB6307-1DF2-4AC3-B5F6-92050466DC95}" srcOrd="0" destOrd="0" parTransId="{998719E6-C218-4B35-9D6E-A946CB53F75E}" sibTransId="{78ABDC81-6B4E-4D61-AFC6-0B8CC54F9CBA}"/>
    <dgm:cxn modelId="{7E71B32C-12BF-49EF-AB96-27D09EB01A11}" srcId="{CA3D3064-2A71-4687-9F81-8AAB5C7339AE}" destId="{E2CC56D9-AE3B-4FD8-94A7-1B0204167BFC}" srcOrd="2" destOrd="0" parTransId="{F8B30DBF-F64B-4279-9EB2-E2E487E3C9BB}" sibTransId="{68D98F60-5E3C-40E4-8711-467FED131E7B}"/>
    <dgm:cxn modelId="{37310E36-A25D-42B4-BD53-9128EABE4DE2}" srcId="{CA3D3064-2A71-4687-9F81-8AAB5C7339AE}" destId="{A610186C-BA27-4AFC-9609-8BFBB25C755E}" srcOrd="1" destOrd="0" parTransId="{3A727515-D09D-467E-B593-37F84CD354EA}" sibTransId="{2CEB6F94-D8DA-49FE-B9A5-0931CAEC4B7D}"/>
    <dgm:cxn modelId="{EED5A73E-E0C3-4120-AED5-43BAB001E819}" srcId="{CA3D3064-2A71-4687-9F81-8AAB5C7339AE}" destId="{3F150B67-5017-4201-ADE3-7B0DCB597364}" srcOrd="0" destOrd="0" parTransId="{2CB171F8-4572-4B62-AB26-3262BED9A894}" sibTransId="{38C52BD3-B481-4DF4-A441-D2214852C11D}"/>
    <dgm:cxn modelId="{6EA12C6E-8B86-4544-A2A2-EBF4CF0A08B1}" type="presOf" srcId="{A610186C-BA27-4AFC-9609-8BFBB25C755E}" destId="{B377F459-DD4D-446D-AD7A-064C2BF8D014}" srcOrd="0" destOrd="0" presId="urn:microsoft.com/office/officeart/2005/8/layout/chevron2"/>
    <dgm:cxn modelId="{B668D993-72F2-41E0-8F05-70B3DD0D1641}" type="presOf" srcId="{CA3D3064-2A71-4687-9F81-8AAB5C7339AE}" destId="{C6ED7914-1D3D-44B7-9A15-742CE55788ED}" srcOrd="0" destOrd="0" presId="urn:microsoft.com/office/officeart/2005/8/layout/chevron2"/>
    <dgm:cxn modelId="{F1F433BF-A38A-4B5E-A8DB-6B67DE699077}" type="presOf" srcId="{3F150B67-5017-4201-ADE3-7B0DCB597364}" destId="{34C38779-BD7A-412E-A9E7-938395F51A8D}" srcOrd="0" destOrd="0" presId="urn:microsoft.com/office/officeart/2005/8/layout/chevron2"/>
    <dgm:cxn modelId="{2DE288BF-9F86-4ABE-B3B0-3977BE0075A0}" type="presOf" srcId="{E2CC56D9-AE3B-4FD8-94A7-1B0204167BFC}" destId="{8BAA699A-945F-4C74-9E9D-1C41C7F4FA51}" srcOrd="0" destOrd="0" presId="urn:microsoft.com/office/officeart/2005/8/layout/chevron2"/>
    <dgm:cxn modelId="{707B3BD1-4FFA-4C39-8813-7C48E8728080}" srcId="{A610186C-BA27-4AFC-9609-8BFBB25C755E}" destId="{BA879F52-8105-44AB-ABCD-9A5ADC6D8FE0}" srcOrd="0" destOrd="0" parTransId="{C4162319-07E1-4A54-8341-E14768773B7B}" sibTransId="{66F85CF9-0ECC-4C1A-85D5-0C48598FB72A}"/>
    <dgm:cxn modelId="{87DA26D6-95CB-4D28-9CEE-0C090443AE4A}" type="presOf" srcId="{3EEB6307-1DF2-4AC3-B5F6-92050466DC95}" destId="{37C52BA1-7A7E-4825-BFBB-DE4818060397}" srcOrd="0" destOrd="0" presId="urn:microsoft.com/office/officeart/2005/8/layout/chevron2"/>
    <dgm:cxn modelId="{A9E2F4E0-D4FF-46FE-972E-778F3CF1BAE7}" type="presOf" srcId="{BA879F52-8105-44AB-ABCD-9A5ADC6D8FE0}" destId="{B37B7367-E952-4FF5-9EF1-05A59215554E}" srcOrd="0" destOrd="0" presId="urn:microsoft.com/office/officeart/2005/8/layout/chevron2"/>
    <dgm:cxn modelId="{DEFC653C-2095-473A-9A8A-71BED70299DB}" type="presParOf" srcId="{C6ED7914-1D3D-44B7-9A15-742CE55788ED}" destId="{4C0E8C96-44E9-42F6-8E6E-E04F2C2A7586}" srcOrd="0" destOrd="0" presId="urn:microsoft.com/office/officeart/2005/8/layout/chevron2"/>
    <dgm:cxn modelId="{C8131EE8-A4EF-4801-B582-B9ABD275EAD6}" type="presParOf" srcId="{4C0E8C96-44E9-42F6-8E6E-E04F2C2A7586}" destId="{34C38779-BD7A-412E-A9E7-938395F51A8D}" srcOrd="0" destOrd="0" presId="urn:microsoft.com/office/officeart/2005/8/layout/chevron2"/>
    <dgm:cxn modelId="{5EAB2374-B024-403F-90A7-A54B47848FA1}" type="presParOf" srcId="{4C0E8C96-44E9-42F6-8E6E-E04F2C2A7586}" destId="{37C52BA1-7A7E-4825-BFBB-DE4818060397}" srcOrd="1" destOrd="0" presId="urn:microsoft.com/office/officeart/2005/8/layout/chevron2"/>
    <dgm:cxn modelId="{065824AA-C4D0-4C9F-86C4-DABD542EB9CC}" type="presParOf" srcId="{C6ED7914-1D3D-44B7-9A15-742CE55788ED}" destId="{B99019EA-F609-488D-8691-97A9110432C4}" srcOrd="1" destOrd="0" presId="urn:microsoft.com/office/officeart/2005/8/layout/chevron2"/>
    <dgm:cxn modelId="{C8A69237-848A-420D-AA14-B422992FF649}" type="presParOf" srcId="{C6ED7914-1D3D-44B7-9A15-742CE55788ED}" destId="{A57D59BD-5B08-4AA2-90B5-A09C475C1032}" srcOrd="2" destOrd="0" presId="urn:microsoft.com/office/officeart/2005/8/layout/chevron2"/>
    <dgm:cxn modelId="{8308AA1B-C1A3-46A5-9B5F-3C1BFFB4B436}" type="presParOf" srcId="{A57D59BD-5B08-4AA2-90B5-A09C475C1032}" destId="{B377F459-DD4D-446D-AD7A-064C2BF8D014}" srcOrd="0" destOrd="0" presId="urn:microsoft.com/office/officeart/2005/8/layout/chevron2"/>
    <dgm:cxn modelId="{66DFF529-4DD6-4322-BF96-F7CE0514C25F}" type="presParOf" srcId="{A57D59BD-5B08-4AA2-90B5-A09C475C1032}" destId="{B37B7367-E952-4FF5-9EF1-05A59215554E}" srcOrd="1" destOrd="0" presId="urn:microsoft.com/office/officeart/2005/8/layout/chevron2"/>
    <dgm:cxn modelId="{90A0377B-8A78-4AD7-9C6C-A386A0703899}" type="presParOf" srcId="{C6ED7914-1D3D-44B7-9A15-742CE55788ED}" destId="{0CAA5C32-12FD-44D6-907B-0FFECA117947}" srcOrd="3" destOrd="0" presId="urn:microsoft.com/office/officeart/2005/8/layout/chevron2"/>
    <dgm:cxn modelId="{B24A5079-956E-4512-947A-4EB3C67B69C4}" type="presParOf" srcId="{C6ED7914-1D3D-44B7-9A15-742CE55788ED}" destId="{2B3503E5-660D-4741-8A2B-128ACF2281A4}" srcOrd="4" destOrd="0" presId="urn:microsoft.com/office/officeart/2005/8/layout/chevron2"/>
    <dgm:cxn modelId="{39E61CCC-CB8F-41B8-95AF-3A0EE3BDC8A9}" type="presParOf" srcId="{2B3503E5-660D-4741-8A2B-128ACF2281A4}" destId="{8BAA699A-945F-4C74-9E9D-1C41C7F4FA51}" srcOrd="0" destOrd="0" presId="urn:microsoft.com/office/officeart/2005/8/layout/chevron2"/>
    <dgm:cxn modelId="{8D5EED5D-93D2-4135-80A5-E9148551DE81}" type="presParOf" srcId="{2B3503E5-660D-4741-8A2B-128ACF2281A4}" destId="{42CD3160-F4CA-4A78-9881-7D248171C15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525511F3-A907-1B49-8E5E-959E14A8EAB4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find a proper dataset? </a:t>
          </a:r>
        </a:p>
      </dgm:t>
    </dgm:pt>
    <dgm:pt modelId="{7578622B-71A8-3D46-8CC5-B7B2931B4FE2}" type="par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545ED379-820E-CD4C-83E8-1BE946048770}" type="sib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2707DC33-965C-034D-B4D7-A340BAF30AF6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identify weed areas in paddy fields?</a:t>
          </a:r>
        </a:p>
      </dgm:t>
    </dgm:pt>
    <dgm:pt modelId="{569BFBA8-4148-514A-88BB-8B86313C7C11}" type="par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3A33485-1CDC-9244-9E58-BC9339465173}" type="sib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C1459C5-D230-9E47-A4B2-5F83A1EC0541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map those areas for the farmer to see? 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identify weed types?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detect specific kinds of weeds? 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43283C4E-6642-4D6F-9F2C-177D2C415B62}">
      <dgm:prSet phldrT="[Text]" phldr="0"/>
      <dgm:spPr/>
      <dgm:t>
        <a:bodyPr/>
        <a:lstStyle/>
        <a:p>
          <a:pPr algn="l"/>
          <a:r>
            <a:rPr lang="en-US" dirty="0"/>
            <a:t>How to provide solutions for weeds</a:t>
          </a:r>
          <a:endParaRPr lang="en-US" dirty="0">
            <a:latin typeface="+mj-lt"/>
          </a:endParaRPr>
        </a:p>
      </dgm:t>
    </dgm:pt>
    <dgm:pt modelId="{1732691F-D3E0-438B-AA94-C5DCAB657E43}" type="parTrans" cxnId="{D7740B72-560E-4A57-9180-F914D1D06524}">
      <dgm:prSet/>
      <dgm:spPr/>
      <dgm:t>
        <a:bodyPr/>
        <a:lstStyle/>
        <a:p>
          <a:endParaRPr lang="en-US"/>
        </a:p>
      </dgm:t>
    </dgm:pt>
    <dgm:pt modelId="{2C161C0F-BDD9-4A00-A9FA-27D0C77A52B5}" type="sibTrans" cxnId="{D7740B72-560E-4A57-9180-F914D1D06524}">
      <dgm:prSet/>
      <dgm:spPr/>
      <dgm:t>
        <a:bodyPr/>
        <a:lstStyle/>
        <a:p>
          <a:endParaRPr lang="en-US"/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E73F5595-9BBD-374E-8070-AA63542BC788}" type="pres">
      <dgm:prSet presAssocID="{525511F3-A907-1B49-8E5E-959E14A8EAB4}" presName="composite" presStyleCnt="0"/>
      <dgm:spPr/>
    </dgm:pt>
    <dgm:pt modelId="{4EC2FA45-1694-854A-8310-9EB02266DBFA}" type="pres">
      <dgm:prSet presAssocID="{525511F3-A907-1B49-8E5E-959E14A8EAB4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64C798F-8D91-384F-809E-51703A4C0499}" type="pres">
      <dgm:prSet presAssocID="{525511F3-A907-1B49-8E5E-959E14A8EAB4}" presName="txShp" presStyleLbl="node1" presStyleIdx="0" presStyleCnt="6">
        <dgm:presLayoutVars>
          <dgm:bulletEnabled val="1"/>
        </dgm:presLayoutVars>
      </dgm:prSet>
      <dgm:spPr/>
    </dgm:pt>
    <dgm:pt modelId="{E1F1DAF6-0FAA-AB43-86E9-665EC2DD22BB}" type="pres">
      <dgm:prSet presAssocID="{545ED379-820E-CD4C-83E8-1BE946048770}" presName="spacing" presStyleCnt="0"/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1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1" presStyleCnt="6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2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2" presStyleCnt="6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0B3BD744-5419-2E4B-ABB5-C6E8619A6FB8}" type="pres">
      <dgm:prSet presAssocID="{2707DC33-965C-034D-B4D7-A340BAF30AF6}" presName="composite" presStyleCnt="0"/>
      <dgm:spPr/>
    </dgm:pt>
    <dgm:pt modelId="{7BDEC246-6A96-AC4E-B6FD-324DD8F600D7}" type="pres">
      <dgm:prSet presAssocID="{2707DC33-965C-034D-B4D7-A340BAF30AF6}" presName="imgShp" presStyleLbl="fgImgPlace1" presStyleIdx="3" presStyleCnt="6" custLinFactNeighborX="3049" custLinFactNeighborY="1525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1207F33-3911-144E-811C-434CEDAD3EFD}" type="pres">
      <dgm:prSet presAssocID="{2707DC33-965C-034D-B4D7-A340BAF30AF6}" presName="txShp" presStyleLbl="node1" presStyleIdx="3" presStyleCnt="6">
        <dgm:presLayoutVars>
          <dgm:bulletEnabled val="1"/>
        </dgm:presLayoutVars>
      </dgm:prSet>
      <dgm:spPr/>
    </dgm:pt>
    <dgm:pt modelId="{01F94347-1AC2-B845-B538-557528A1996B}" type="pres">
      <dgm:prSet presAssocID="{A3A33485-1CDC-9244-9E58-BC9339465173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4" presStyleCnt="6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4" presStyleCnt="6">
        <dgm:presLayoutVars>
          <dgm:bulletEnabled val="1"/>
        </dgm:presLayoutVars>
      </dgm:prSet>
      <dgm:spPr/>
    </dgm:pt>
    <dgm:pt modelId="{B2615290-E833-4661-9A2D-3D94E556278F}" type="pres">
      <dgm:prSet presAssocID="{D29D991C-2516-894E-91E5-CEF89D14CFAF}" presName="spacing" presStyleCnt="0"/>
      <dgm:spPr/>
    </dgm:pt>
    <dgm:pt modelId="{2DE10801-4380-4DA6-A502-D0E08591AC7B}" type="pres">
      <dgm:prSet presAssocID="{43283C4E-6642-4D6F-9F2C-177D2C415B62}" presName="composite" presStyleCnt="0"/>
      <dgm:spPr/>
    </dgm:pt>
    <dgm:pt modelId="{1B5FF4DA-D779-41A8-B744-4ECD47390311}" type="pres">
      <dgm:prSet presAssocID="{43283C4E-6642-4D6F-9F2C-177D2C415B62}" presName="imgShp" presStyleLbl="fgImgPlace1" presStyleIdx="5" presStyleCnt="6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0E4ADA-4AB6-4F57-B226-DBBAC00D2926}" type="pres">
      <dgm:prSet presAssocID="{43283C4E-6642-4D6F-9F2C-177D2C415B62}" presName="txShp" presStyleLbl="node1" presStyleIdx="5" presStyleCnt="6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2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1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4" destOrd="0" parTransId="{C86D3ABF-7472-A447-9548-A81BF47F00D3}" sibTransId="{D29D991C-2516-894E-91E5-CEF89D14CFAF}"/>
    <dgm:cxn modelId="{D7740B72-560E-4A57-9180-F914D1D06524}" srcId="{D2255861-57F7-D34A-9C83-3C6EC50273CF}" destId="{43283C4E-6642-4D6F-9F2C-177D2C415B62}" srcOrd="5" destOrd="0" parTransId="{1732691F-D3E0-438B-AA94-C5DCAB657E43}" sibTransId="{2C161C0F-BDD9-4A00-A9FA-27D0C77A52B5}"/>
    <dgm:cxn modelId="{04052C8D-9A53-8D4B-9554-C1B4C0BD5DA0}" srcId="{D2255861-57F7-D34A-9C83-3C6EC50273CF}" destId="{525511F3-A907-1B49-8E5E-959E14A8EAB4}" srcOrd="0" destOrd="0" parTransId="{7578622B-71A8-3D46-8CC5-B7B2931B4FE2}" sibTransId="{545ED379-820E-CD4C-83E8-1BE946048770}"/>
    <dgm:cxn modelId="{89C136DD-D6EB-4844-8F5F-8B20E226C195}" srcId="{D2255861-57F7-D34A-9C83-3C6EC50273CF}" destId="{2707DC33-965C-034D-B4D7-A340BAF30AF6}" srcOrd="3" destOrd="0" parTransId="{569BFBA8-4148-514A-88BB-8B86313C7C11}" sibTransId="{A3A33485-1CDC-9244-9E58-BC9339465173}"/>
    <dgm:cxn modelId="{AB5F5DE7-A99D-414F-A1C6-89C22B153571}" type="presOf" srcId="{43283C4E-6642-4D6F-9F2C-177D2C415B62}" destId="{350E4ADA-4AB6-4F57-B226-DBBAC00D2926}" srcOrd="0" destOrd="0" presId="urn:microsoft.com/office/officeart/2005/8/layout/vList3"/>
    <dgm:cxn modelId="{24BB50ED-3B86-494B-8C69-C394D59A57F1}" type="presOf" srcId="{525511F3-A907-1B49-8E5E-959E14A8EAB4}" destId="{C64C798F-8D91-384F-809E-51703A4C0499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8395B6F0-D470-4734-9A45-773CCB020145}" type="presOf" srcId="{2707DC33-965C-034D-B4D7-A340BAF30AF6}" destId="{C1207F33-3911-144E-811C-434CEDAD3EFD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4BBA5502-36F9-490B-B479-37E2633FF0DB}" type="presParOf" srcId="{1088AB8E-903E-5240-9D8D-F1E779DB7FEF}" destId="{E73F5595-9BBD-374E-8070-AA63542BC788}" srcOrd="0" destOrd="0" presId="urn:microsoft.com/office/officeart/2005/8/layout/vList3"/>
    <dgm:cxn modelId="{27D758A7-7973-4BC9-A2FF-EC3663686C57}" type="presParOf" srcId="{E73F5595-9BBD-374E-8070-AA63542BC788}" destId="{4EC2FA45-1694-854A-8310-9EB02266DBFA}" srcOrd="0" destOrd="0" presId="urn:microsoft.com/office/officeart/2005/8/layout/vList3"/>
    <dgm:cxn modelId="{1DD366F3-0C14-437E-8D01-667923662E83}" type="presParOf" srcId="{E73F5595-9BBD-374E-8070-AA63542BC788}" destId="{C64C798F-8D91-384F-809E-51703A4C0499}" srcOrd="1" destOrd="0" presId="urn:microsoft.com/office/officeart/2005/8/layout/vList3"/>
    <dgm:cxn modelId="{73C85141-CA22-41E9-8190-6F5B63E2F0C3}" type="presParOf" srcId="{1088AB8E-903E-5240-9D8D-F1E779DB7FEF}" destId="{E1F1DAF6-0FAA-AB43-86E9-665EC2DD22BB}" srcOrd="1" destOrd="0" presId="urn:microsoft.com/office/officeart/2005/8/layout/vList3"/>
    <dgm:cxn modelId="{D2F9F091-65C2-4654-A2AD-DC9F651812CB}" type="presParOf" srcId="{1088AB8E-903E-5240-9D8D-F1E779DB7FEF}" destId="{A373A867-5208-5E4E-A6A4-0F72C8ED7B46}" srcOrd="2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3" destOrd="0" presId="urn:microsoft.com/office/officeart/2005/8/layout/vList3"/>
    <dgm:cxn modelId="{5AF29789-CF57-465D-9FA1-D9D9E554F3AB}" type="presParOf" srcId="{1088AB8E-903E-5240-9D8D-F1E779DB7FEF}" destId="{EA6DA226-B3B2-A449-9601-944B17430727}" srcOrd="4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5" destOrd="0" presId="urn:microsoft.com/office/officeart/2005/8/layout/vList3"/>
    <dgm:cxn modelId="{F0DED27A-831E-41CD-B0E5-315C5FFDC82B}" type="presParOf" srcId="{1088AB8E-903E-5240-9D8D-F1E779DB7FEF}" destId="{0B3BD744-5419-2E4B-ABB5-C6E8619A6FB8}" srcOrd="6" destOrd="0" presId="urn:microsoft.com/office/officeart/2005/8/layout/vList3"/>
    <dgm:cxn modelId="{B1328303-AE1F-43BF-BAB8-4D961011F23F}" type="presParOf" srcId="{0B3BD744-5419-2E4B-ABB5-C6E8619A6FB8}" destId="{7BDEC246-6A96-AC4E-B6FD-324DD8F600D7}" srcOrd="0" destOrd="0" presId="urn:microsoft.com/office/officeart/2005/8/layout/vList3"/>
    <dgm:cxn modelId="{9DE24A33-B276-4713-BB4E-2B3AEC70F23D}" type="presParOf" srcId="{0B3BD744-5419-2E4B-ABB5-C6E8619A6FB8}" destId="{C1207F33-3911-144E-811C-434CEDAD3EFD}" srcOrd="1" destOrd="0" presId="urn:microsoft.com/office/officeart/2005/8/layout/vList3"/>
    <dgm:cxn modelId="{FC12C2FC-E23A-4425-8538-5AC7AFC20152}" type="presParOf" srcId="{1088AB8E-903E-5240-9D8D-F1E779DB7FEF}" destId="{01F94347-1AC2-B845-B538-557528A1996B}" srcOrd="7" destOrd="0" presId="urn:microsoft.com/office/officeart/2005/8/layout/vList3"/>
    <dgm:cxn modelId="{46C8454F-0735-4139-993C-68DDC4B7FE23}" type="presParOf" srcId="{1088AB8E-903E-5240-9D8D-F1E779DB7FEF}" destId="{57AB7047-2FA3-F34B-9D7A-DD3068481769}" srcOrd="8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  <dgm:cxn modelId="{1AB76B2B-3BF2-44DA-BF85-AD204625C1C2}" type="presParOf" srcId="{1088AB8E-903E-5240-9D8D-F1E779DB7FEF}" destId="{B2615290-E833-4661-9A2D-3D94E556278F}" srcOrd="9" destOrd="0" presId="urn:microsoft.com/office/officeart/2005/8/layout/vList3"/>
    <dgm:cxn modelId="{79C2207E-75DA-435C-A4D3-28053902A83A}" type="presParOf" srcId="{1088AB8E-903E-5240-9D8D-F1E779DB7FEF}" destId="{2DE10801-4380-4DA6-A502-D0E08591AC7B}" srcOrd="10" destOrd="0" presId="urn:microsoft.com/office/officeart/2005/8/layout/vList3"/>
    <dgm:cxn modelId="{EA750B88-C3FC-49C5-8CD4-0731B8844409}" type="presParOf" srcId="{2DE10801-4380-4DA6-A502-D0E08591AC7B}" destId="{1B5FF4DA-D779-41A8-B744-4ECD47390311}" srcOrd="0" destOrd="0" presId="urn:microsoft.com/office/officeart/2005/8/layout/vList3"/>
    <dgm:cxn modelId="{ED0B60D7-AEB8-4427-81C1-8A990B5F2A2B}" type="presParOf" srcId="{2DE10801-4380-4DA6-A502-D0E08591AC7B}" destId="{350E4ADA-4AB6-4F57-B226-DBBAC00D292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3D3064-2A71-4687-9F81-8AAB5C7339AE}" type="doc">
      <dgm:prSet loTypeId="urn:microsoft.com/office/officeart/2005/8/layout/chevron2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3F150B67-5017-4201-ADE3-7B0DCB597364}">
      <dgm:prSet phldrT="[Text]" custT="1"/>
      <dgm:spPr/>
      <dgm:t>
        <a:bodyPr/>
        <a:lstStyle/>
        <a:p>
          <a:r>
            <a:rPr lang="en-US" sz="2400"/>
            <a:t>90%</a:t>
          </a:r>
        </a:p>
      </dgm:t>
    </dgm:pt>
    <dgm:pt modelId="{2CB171F8-4572-4B62-AB26-3262BED9A894}" type="parTrans" cxnId="{EED5A73E-E0C3-4120-AED5-43BAB001E819}">
      <dgm:prSet/>
      <dgm:spPr/>
      <dgm:t>
        <a:bodyPr/>
        <a:lstStyle/>
        <a:p>
          <a:endParaRPr lang="en-US" sz="2400"/>
        </a:p>
      </dgm:t>
    </dgm:pt>
    <dgm:pt modelId="{38C52BD3-B481-4DF4-A441-D2214852C11D}" type="sibTrans" cxnId="{EED5A73E-E0C3-4120-AED5-43BAB001E819}">
      <dgm:prSet/>
      <dgm:spPr/>
      <dgm:t>
        <a:bodyPr/>
        <a:lstStyle/>
        <a:p>
          <a:endParaRPr lang="en-US" sz="2400"/>
        </a:p>
      </dgm:t>
    </dgm:pt>
    <dgm:pt modelId="{3EEB6307-1DF2-4AC3-B5F6-92050466DC95}">
      <dgm:prSet phldrT="[Text]" custT="1"/>
      <dgm:spPr/>
      <dgm:t>
        <a:bodyPr/>
        <a:lstStyle/>
        <a:p>
          <a:r>
            <a:rPr lang="en-US" sz="2400" dirty="0">
              <a:latin typeface="Adobe Devanagari"/>
            </a:rPr>
            <a:t>Provide</a:t>
          </a:r>
          <a:r>
            <a:rPr lang="en-US" sz="2400" dirty="0"/>
            <a:t> solutions for weeds</a:t>
          </a:r>
        </a:p>
      </dgm:t>
    </dgm:pt>
    <dgm:pt modelId="{998719E6-C218-4B35-9D6E-A946CB53F75E}" type="parTrans" cxnId="{B5CD0E1E-65F9-4CF3-A107-280273415258}">
      <dgm:prSet/>
      <dgm:spPr/>
      <dgm:t>
        <a:bodyPr/>
        <a:lstStyle/>
        <a:p>
          <a:endParaRPr lang="en-US" sz="2400"/>
        </a:p>
      </dgm:t>
    </dgm:pt>
    <dgm:pt modelId="{78ABDC81-6B4E-4D61-AFC6-0B8CC54F9CBA}" type="sibTrans" cxnId="{B5CD0E1E-65F9-4CF3-A107-280273415258}">
      <dgm:prSet/>
      <dgm:spPr/>
      <dgm:t>
        <a:bodyPr/>
        <a:lstStyle/>
        <a:p>
          <a:endParaRPr lang="en-US" sz="2400"/>
        </a:p>
      </dgm:t>
    </dgm:pt>
    <dgm:pt modelId="{3A35CEE0-2D17-40A4-96F5-292DFF8521A6}">
      <dgm:prSet phldrT="[Text]" custT="1"/>
      <dgm:spPr/>
      <dgm:t>
        <a:bodyPr/>
        <a:lstStyle/>
        <a:p>
          <a:r>
            <a:rPr lang="en-US" sz="2400" dirty="0"/>
            <a:t>80%</a:t>
          </a:r>
        </a:p>
      </dgm:t>
    </dgm:pt>
    <dgm:pt modelId="{EF8759E1-EFB0-4342-A843-ED6DB78B90C5}" type="parTrans" cxnId="{5864BFB2-5375-4FE5-82CC-8D192A6CFAB9}">
      <dgm:prSet/>
      <dgm:spPr/>
      <dgm:t>
        <a:bodyPr/>
        <a:lstStyle/>
        <a:p>
          <a:endParaRPr lang="en-US" sz="2400"/>
        </a:p>
      </dgm:t>
    </dgm:pt>
    <dgm:pt modelId="{FF608F9C-B602-441C-BDA1-A344EE262EFE}" type="sibTrans" cxnId="{5864BFB2-5375-4FE5-82CC-8D192A6CFAB9}">
      <dgm:prSet/>
      <dgm:spPr/>
      <dgm:t>
        <a:bodyPr/>
        <a:lstStyle/>
        <a:p>
          <a:endParaRPr lang="en-US" sz="2400"/>
        </a:p>
      </dgm:t>
    </dgm:pt>
    <dgm:pt modelId="{90EBDF9B-211E-4AA9-B302-E9C65C589F58}">
      <dgm:prSet phldrT="[Text]" custT="1"/>
      <dgm:spPr/>
      <dgm:t>
        <a:bodyPr/>
        <a:lstStyle/>
        <a:p>
          <a:r>
            <a:rPr lang="en-US" sz="2400" dirty="0">
              <a:latin typeface="+mj-lt"/>
              <a:cs typeface="Arial" panose="020B0604020202020204" pitchFamily="34" charset="0"/>
            </a:rPr>
            <a:t>Map weeds using aerial imagery </a:t>
          </a:r>
          <a:endParaRPr lang="en-US" sz="2400" dirty="0"/>
        </a:p>
      </dgm:t>
    </dgm:pt>
    <dgm:pt modelId="{3E083344-87FE-4587-9DC1-0413D8677950}" type="parTrans" cxnId="{7B3BE434-E9AF-483B-B552-0924238E001B}">
      <dgm:prSet/>
      <dgm:spPr/>
      <dgm:t>
        <a:bodyPr/>
        <a:lstStyle/>
        <a:p>
          <a:endParaRPr lang="en-US" sz="2400"/>
        </a:p>
      </dgm:t>
    </dgm:pt>
    <dgm:pt modelId="{2364F7BB-0A3F-411F-AC3A-B148F3F91263}" type="sibTrans" cxnId="{7B3BE434-E9AF-483B-B552-0924238E001B}">
      <dgm:prSet/>
      <dgm:spPr/>
      <dgm:t>
        <a:bodyPr/>
        <a:lstStyle/>
        <a:p>
          <a:endParaRPr lang="en-US" sz="2400"/>
        </a:p>
      </dgm:t>
    </dgm:pt>
    <dgm:pt modelId="{E2CC56D9-AE3B-4FD8-94A7-1B0204167BFC}">
      <dgm:prSet phldrT="[Text]" custT="1"/>
      <dgm:spPr/>
      <dgm:t>
        <a:bodyPr/>
        <a:lstStyle/>
        <a:p>
          <a:r>
            <a:rPr lang="en-US" sz="2400"/>
            <a:t>50%</a:t>
          </a:r>
        </a:p>
      </dgm:t>
    </dgm:pt>
    <dgm:pt modelId="{F8B30DBF-F64B-4279-9EB2-E2E487E3C9BB}" type="parTrans" cxnId="{7E71B32C-12BF-49EF-AB96-27D09EB01A11}">
      <dgm:prSet/>
      <dgm:spPr/>
      <dgm:t>
        <a:bodyPr/>
        <a:lstStyle/>
        <a:p>
          <a:endParaRPr lang="en-US" sz="2400"/>
        </a:p>
      </dgm:t>
    </dgm:pt>
    <dgm:pt modelId="{68D98F60-5E3C-40E4-8711-467FED131E7B}" type="sibTrans" cxnId="{7E71B32C-12BF-49EF-AB96-27D09EB01A11}">
      <dgm:prSet/>
      <dgm:spPr/>
      <dgm:t>
        <a:bodyPr/>
        <a:lstStyle/>
        <a:p>
          <a:endParaRPr lang="en-US" sz="2400"/>
        </a:p>
      </dgm:t>
    </dgm:pt>
    <dgm:pt modelId="{D9A0A7E6-6F6C-45F6-960B-1275CEA603B1}">
      <dgm:prSet phldrT="[Text]" custT="1"/>
      <dgm:spPr/>
      <dgm:t>
        <a:bodyPr/>
        <a:lstStyle/>
        <a:p>
          <a:r>
            <a:rPr lang="en-US" sz="2400" dirty="0">
              <a:latin typeface="+mj-lt"/>
              <a:cs typeface="Arial" panose="020B0604020202020204" pitchFamily="34" charset="0"/>
            </a:rPr>
            <a:t>Identify weeds and their type</a:t>
          </a:r>
          <a:endParaRPr lang="en-US" sz="2400" dirty="0"/>
        </a:p>
      </dgm:t>
    </dgm:pt>
    <dgm:pt modelId="{2D5B3D77-3A2B-446F-9796-11D05D58B9B7}" type="parTrans" cxnId="{F951341D-7BE3-4C20-BE21-C4A501A86C92}">
      <dgm:prSet/>
      <dgm:spPr/>
      <dgm:t>
        <a:bodyPr/>
        <a:lstStyle/>
        <a:p>
          <a:endParaRPr lang="en-US" sz="2400"/>
        </a:p>
      </dgm:t>
    </dgm:pt>
    <dgm:pt modelId="{035D4256-C3DD-4DA1-B20A-9F48E04D228C}" type="sibTrans" cxnId="{F951341D-7BE3-4C20-BE21-C4A501A86C92}">
      <dgm:prSet/>
      <dgm:spPr/>
      <dgm:t>
        <a:bodyPr/>
        <a:lstStyle/>
        <a:p>
          <a:endParaRPr lang="en-US" sz="2400"/>
        </a:p>
      </dgm:t>
    </dgm:pt>
    <dgm:pt modelId="{A610186C-BA27-4AFC-9609-8BFBB25C755E}">
      <dgm:prSet phldrT="[Text]" custT="1"/>
      <dgm:spPr/>
      <dgm:t>
        <a:bodyPr/>
        <a:lstStyle/>
        <a:p>
          <a:r>
            <a:rPr lang="en-US" sz="2400" dirty="0"/>
            <a:t>60%</a:t>
          </a:r>
        </a:p>
      </dgm:t>
    </dgm:pt>
    <dgm:pt modelId="{3A727515-D09D-467E-B593-37F84CD354EA}" type="parTrans" cxnId="{37310E36-A25D-42B4-BD53-9128EABE4DE2}">
      <dgm:prSet/>
      <dgm:spPr/>
      <dgm:t>
        <a:bodyPr/>
        <a:lstStyle/>
        <a:p>
          <a:endParaRPr lang="en-US"/>
        </a:p>
      </dgm:t>
    </dgm:pt>
    <dgm:pt modelId="{2CEB6F94-D8DA-49FE-B9A5-0931CAEC4B7D}" type="sibTrans" cxnId="{37310E36-A25D-42B4-BD53-9128EABE4DE2}">
      <dgm:prSet/>
      <dgm:spPr/>
      <dgm:t>
        <a:bodyPr/>
        <a:lstStyle/>
        <a:p>
          <a:endParaRPr lang="en-US"/>
        </a:p>
      </dgm:t>
    </dgm:pt>
    <dgm:pt modelId="{BA879F52-8105-44AB-ABCD-9A5ADC6D8FE0}">
      <dgm:prSet phldrT="[Text]" custT="1"/>
      <dgm:spPr/>
      <dgm:t>
        <a:bodyPr/>
        <a:lstStyle/>
        <a:p>
          <a:r>
            <a:rPr lang="en-US" sz="2400" dirty="0">
              <a:latin typeface="+mj-lt"/>
            </a:rPr>
            <a:t>Define a weed mapping model</a:t>
          </a:r>
          <a:endParaRPr lang="en-US" sz="2400" dirty="0"/>
        </a:p>
      </dgm:t>
    </dgm:pt>
    <dgm:pt modelId="{C4162319-07E1-4A54-8341-E14768773B7B}" type="parTrans" cxnId="{707B3BD1-4FFA-4C39-8813-7C48E8728080}">
      <dgm:prSet/>
      <dgm:spPr/>
      <dgm:t>
        <a:bodyPr/>
        <a:lstStyle/>
        <a:p>
          <a:endParaRPr lang="en-US"/>
        </a:p>
      </dgm:t>
    </dgm:pt>
    <dgm:pt modelId="{66F85CF9-0ECC-4C1A-85D5-0C48598FB72A}" type="sibTrans" cxnId="{707B3BD1-4FFA-4C39-8813-7C48E8728080}">
      <dgm:prSet/>
      <dgm:spPr/>
      <dgm:t>
        <a:bodyPr/>
        <a:lstStyle/>
        <a:p>
          <a:endParaRPr lang="en-US"/>
        </a:p>
      </dgm:t>
    </dgm:pt>
    <dgm:pt modelId="{C6ED7914-1D3D-44B7-9A15-742CE55788ED}" type="pres">
      <dgm:prSet presAssocID="{CA3D3064-2A71-4687-9F81-8AAB5C7339AE}" presName="linearFlow" presStyleCnt="0">
        <dgm:presLayoutVars>
          <dgm:dir/>
          <dgm:animLvl val="lvl"/>
          <dgm:resizeHandles val="exact"/>
        </dgm:presLayoutVars>
      </dgm:prSet>
      <dgm:spPr/>
    </dgm:pt>
    <dgm:pt modelId="{4C0E8C96-44E9-42F6-8E6E-E04F2C2A7586}" type="pres">
      <dgm:prSet presAssocID="{3F150B67-5017-4201-ADE3-7B0DCB597364}" presName="composite" presStyleCnt="0"/>
      <dgm:spPr/>
    </dgm:pt>
    <dgm:pt modelId="{34C38779-BD7A-412E-A9E7-938395F51A8D}" type="pres">
      <dgm:prSet presAssocID="{3F150B67-5017-4201-ADE3-7B0DCB59736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7C52BA1-7A7E-4825-BFBB-DE4818060397}" type="pres">
      <dgm:prSet presAssocID="{3F150B67-5017-4201-ADE3-7B0DCB597364}" presName="descendantText" presStyleLbl="alignAcc1" presStyleIdx="0" presStyleCnt="4">
        <dgm:presLayoutVars>
          <dgm:bulletEnabled val="1"/>
        </dgm:presLayoutVars>
      </dgm:prSet>
      <dgm:spPr/>
    </dgm:pt>
    <dgm:pt modelId="{B99019EA-F609-488D-8691-97A9110432C4}" type="pres">
      <dgm:prSet presAssocID="{38C52BD3-B481-4DF4-A441-D2214852C11D}" presName="sp" presStyleCnt="0"/>
      <dgm:spPr/>
    </dgm:pt>
    <dgm:pt modelId="{012385EB-33EF-47E9-B16D-AEE75C64F116}" type="pres">
      <dgm:prSet presAssocID="{3A35CEE0-2D17-40A4-96F5-292DFF8521A6}" presName="composite" presStyleCnt="0"/>
      <dgm:spPr/>
    </dgm:pt>
    <dgm:pt modelId="{803CA938-DC1A-4751-B64E-FE9AFF832480}" type="pres">
      <dgm:prSet presAssocID="{3A35CEE0-2D17-40A4-96F5-292DFF8521A6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6714D37-009C-450D-9F49-803C7A60DFF0}" type="pres">
      <dgm:prSet presAssocID="{3A35CEE0-2D17-40A4-96F5-292DFF8521A6}" presName="descendantText" presStyleLbl="alignAcc1" presStyleIdx="1" presStyleCnt="4">
        <dgm:presLayoutVars>
          <dgm:bulletEnabled val="1"/>
        </dgm:presLayoutVars>
      </dgm:prSet>
      <dgm:spPr/>
    </dgm:pt>
    <dgm:pt modelId="{276A2522-6519-483B-B885-D6414AF4AFB5}" type="pres">
      <dgm:prSet presAssocID="{FF608F9C-B602-441C-BDA1-A344EE262EFE}" presName="sp" presStyleCnt="0"/>
      <dgm:spPr/>
    </dgm:pt>
    <dgm:pt modelId="{A57D59BD-5B08-4AA2-90B5-A09C475C1032}" type="pres">
      <dgm:prSet presAssocID="{A610186C-BA27-4AFC-9609-8BFBB25C755E}" presName="composite" presStyleCnt="0"/>
      <dgm:spPr/>
    </dgm:pt>
    <dgm:pt modelId="{B377F459-DD4D-446D-AD7A-064C2BF8D014}" type="pres">
      <dgm:prSet presAssocID="{A610186C-BA27-4AFC-9609-8BFBB25C755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37B7367-E952-4FF5-9EF1-05A59215554E}" type="pres">
      <dgm:prSet presAssocID="{A610186C-BA27-4AFC-9609-8BFBB25C755E}" presName="descendantText" presStyleLbl="alignAcc1" presStyleIdx="2" presStyleCnt="4">
        <dgm:presLayoutVars>
          <dgm:bulletEnabled val="1"/>
        </dgm:presLayoutVars>
      </dgm:prSet>
      <dgm:spPr/>
    </dgm:pt>
    <dgm:pt modelId="{0CAA5C32-12FD-44D6-907B-0FFECA117947}" type="pres">
      <dgm:prSet presAssocID="{2CEB6F94-D8DA-49FE-B9A5-0931CAEC4B7D}" presName="sp" presStyleCnt="0"/>
      <dgm:spPr/>
    </dgm:pt>
    <dgm:pt modelId="{2B3503E5-660D-4741-8A2B-128ACF2281A4}" type="pres">
      <dgm:prSet presAssocID="{E2CC56D9-AE3B-4FD8-94A7-1B0204167BFC}" presName="composite" presStyleCnt="0"/>
      <dgm:spPr/>
    </dgm:pt>
    <dgm:pt modelId="{8BAA699A-945F-4C74-9E9D-1C41C7F4FA51}" type="pres">
      <dgm:prSet presAssocID="{E2CC56D9-AE3B-4FD8-94A7-1B0204167BF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2CD3160-F4CA-4A78-9881-7D248171C153}" type="pres">
      <dgm:prSet presAssocID="{E2CC56D9-AE3B-4FD8-94A7-1B0204167BF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668A2713-F134-4889-A08D-70967D16CDC8}" type="presOf" srcId="{D9A0A7E6-6F6C-45F6-960B-1275CEA603B1}" destId="{42CD3160-F4CA-4A78-9881-7D248171C153}" srcOrd="0" destOrd="0" presId="urn:microsoft.com/office/officeart/2005/8/layout/chevron2"/>
    <dgm:cxn modelId="{15FA5319-6B56-4670-99AE-1680A94D186E}" type="presOf" srcId="{3A35CEE0-2D17-40A4-96F5-292DFF8521A6}" destId="{803CA938-DC1A-4751-B64E-FE9AFF832480}" srcOrd="0" destOrd="0" presId="urn:microsoft.com/office/officeart/2005/8/layout/chevron2"/>
    <dgm:cxn modelId="{F951341D-7BE3-4C20-BE21-C4A501A86C92}" srcId="{E2CC56D9-AE3B-4FD8-94A7-1B0204167BFC}" destId="{D9A0A7E6-6F6C-45F6-960B-1275CEA603B1}" srcOrd="0" destOrd="0" parTransId="{2D5B3D77-3A2B-446F-9796-11D05D58B9B7}" sibTransId="{035D4256-C3DD-4DA1-B20A-9F48E04D228C}"/>
    <dgm:cxn modelId="{B5CD0E1E-65F9-4CF3-A107-280273415258}" srcId="{3F150B67-5017-4201-ADE3-7B0DCB597364}" destId="{3EEB6307-1DF2-4AC3-B5F6-92050466DC95}" srcOrd="0" destOrd="0" parTransId="{998719E6-C218-4B35-9D6E-A946CB53F75E}" sibTransId="{78ABDC81-6B4E-4D61-AFC6-0B8CC54F9CBA}"/>
    <dgm:cxn modelId="{7E71B32C-12BF-49EF-AB96-27D09EB01A11}" srcId="{CA3D3064-2A71-4687-9F81-8AAB5C7339AE}" destId="{E2CC56D9-AE3B-4FD8-94A7-1B0204167BFC}" srcOrd="3" destOrd="0" parTransId="{F8B30DBF-F64B-4279-9EB2-E2E487E3C9BB}" sibTransId="{68D98F60-5E3C-40E4-8711-467FED131E7B}"/>
    <dgm:cxn modelId="{7B3BE434-E9AF-483B-B552-0924238E001B}" srcId="{3A35CEE0-2D17-40A4-96F5-292DFF8521A6}" destId="{90EBDF9B-211E-4AA9-B302-E9C65C589F58}" srcOrd="0" destOrd="0" parTransId="{3E083344-87FE-4587-9DC1-0413D8677950}" sibTransId="{2364F7BB-0A3F-411F-AC3A-B148F3F91263}"/>
    <dgm:cxn modelId="{37310E36-A25D-42B4-BD53-9128EABE4DE2}" srcId="{CA3D3064-2A71-4687-9F81-8AAB5C7339AE}" destId="{A610186C-BA27-4AFC-9609-8BFBB25C755E}" srcOrd="2" destOrd="0" parTransId="{3A727515-D09D-467E-B593-37F84CD354EA}" sibTransId="{2CEB6F94-D8DA-49FE-B9A5-0931CAEC4B7D}"/>
    <dgm:cxn modelId="{EED5A73E-E0C3-4120-AED5-43BAB001E819}" srcId="{CA3D3064-2A71-4687-9F81-8AAB5C7339AE}" destId="{3F150B67-5017-4201-ADE3-7B0DCB597364}" srcOrd="0" destOrd="0" parTransId="{2CB171F8-4572-4B62-AB26-3262BED9A894}" sibTransId="{38C52BD3-B481-4DF4-A441-D2214852C11D}"/>
    <dgm:cxn modelId="{1662B764-00DD-4A79-AE37-0ADD2D343CF8}" type="presOf" srcId="{90EBDF9B-211E-4AA9-B302-E9C65C589F58}" destId="{86714D37-009C-450D-9F49-803C7A60DFF0}" srcOrd="0" destOrd="0" presId="urn:microsoft.com/office/officeart/2005/8/layout/chevron2"/>
    <dgm:cxn modelId="{6EA12C6E-8B86-4544-A2A2-EBF4CF0A08B1}" type="presOf" srcId="{A610186C-BA27-4AFC-9609-8BFBB25C755E}" destId="{B377F459-DD4D-446D-AD7A-064C2BF8D014}" srcOrd="0" destOrd="0" presId="urn:microsoft.com/office/officeart/2005/8/layout/chevron2"/>
    <dgm:cxn modelId="{B668D993-72F2-41E0-8F05-70B3DD0D1641}" type="presOf" srcId="{CA3D3064-2A71-4687-9F81-8AAB5C7339AE}" destId="{C6ED7914-1D3D-44B7-9A15-742CE55788ED}" srcOrd="0" destOrd="0" presId="urn:microsoft.com/office/officeart/2005/8/layout/chevron2"/>
    <dgm:cxn modelId="{5864BFB2-5375-4FE5-82CC-8D192A6CFAB9}" srcId="{CA3D3064-2A71-4687-9F81-8AAB5C7339AE}" destId="{3A35CEE0-2D17-40A4-96F5-292DFF8521A6}" srcOrd="1" destOrd="0" parTransId="{EF8759E1-EFB0-4342-A843-ED6DB78B90C5}" sibTransId="{FF608F9C-B602-441C-BDA1-A344EE262EFE}"/>
    <dgm:cxn modelId="{F1F433BF-A38A-4B5E-A8DB-6B67DE699077}" type="presOf" srcId="{3F150B67-5017-4201-ADE3-7B0DCB597364}" destId="{34C38779-BD7A-412E-A9E7-938395F51A8D}" srcOrd="0" destOrd="0" presId="urn:microsoft.com/office/officeart/2005/8/layout/chevron2"/>
    <dgm:cxn modelId="{2DE288BF-9F86-4ABE-B3B0-3977BE0075A0}" type="presOf" srcId="{E2CC56D9-AE3B-4FD8-94A7-1B0204167BFC}" destId="{8BAA699A-945F-4C74-9E9D-1C41C7F4FA51}" srcOrd="0" destOrd="0" presId="urn:microsoft.com/office/officeart/2005/8/layout/chevron2"/>
    <dgm:cxn modelId="{707B3BD1-4FFA-4C39-8813-7C48E8728080}" srcId="{A610186C-BA27-4AFC-9609-8BFBB25C755E}" destId="{BA879F52-8105-44AB-ABCD-9A5ADC6D8FE0}" srcOrd="0" destOrd="0" parTransId="{C4162319-07E1-4A54-8341-E14768773B7B}" sibTransId="{66F85CF9-0ECC-4C1A-85D5-0C48598FB72A}"/>
    <dgm:cxn modelId="{87DA26D6-95CB-4D28-9CEE-0C090443AE4A}" type="presOf" srcId="{3EEB6307-1DF2-4AC3-B5F6-92050466DC95}" destId="{37C52BA1-7A7E-4825-BFBB-DE4818060397}" srcOrd="0" destOrd="0" presId="urn:microsoft.com/office/officeart/2005/8/layout/chevron2"/>
    <dgm:cxn modelId="{A9E2F4E0-D4FF-46FE-972E-778F3CF1BAE7}" type="presOf" srcId="{BA879F52-8105-44AB-ABCD-9A5ADC6D8FE0}" destId="{B37B7367-E952-4FF5-9EF1-05A59215554E}" srcOrd="0" destOrd="0" presId="urn:microsoft.com/office/officeart/2005/8/layout/chevron2"/>
    <dgm:cxn modelId="{DEFC653C-2095-473A-9A8A-71BED70299DB}" type="presParOf" srcId="{C6ED7914-1D3D-44B7-9A15-742CE55788ED}" destId="{4C0E8C96-44E9-42F6-8E6E-E04F2C2A7586}" srcOrd="0" destOrd="0" presId="urn:microsoft.com/office/officeart/2005/8/layout/chevron2"/>
    <dgm:cxn modelId="{C8131EE8-A4EF-4801-B582-B9ABD275EAD6}" type="presParOf" srcId="{4C0E8C96-44E9-42F6-8E6E-E04F2C2A7586}" destId="{34C38779-BD7A-412E-A9E7-938395F51A8D}" srcOrd="0" destOrd="0" presId="urn:microsoft.com/office/officeart/2005/8/layout/chevron2"/>
    <dgm:cxn modelId="{5EAB2374-B024-403F-90A7-A54B47848FA1}" type="presParOf" srcId="{4C0E8C96-44E9-42F6-8E6E-E04F2C2A7586}" destId="{37C52BA1-7A7E-4825-BFBB-DE4818060397}" srcOrd="1" destOrd="0" presId="urn:microsoft.com/office/officeart/2005/8/layout/chevron2"/>
    <dgm:cxn modelId="{065824AA-C4D0-4C9F-86C4-DABD542EB9CC}" type="presParOf" srcId="{C6ED7914-1D3D-44B7-9A15-742CE55788ED}" destId="{B99019EA-F609-488D-8691-97A9110432C4}" srcOrd="1" destOrd="0" presId="urn:microsoft.com/office/officeart/2005/8/layout/chevron2"/>
    <dgm:cxn modelId="{1957D547-6E77-45F2-9E25-2F7B03D720E4}" type="presParOf" srcId="{C6ED7914-1D3D-44B7-9A15-742CE55788ED}" destId="{012385EB-33EF-47E9-B16D-AEE75C64F116}" srcOrd="2" destOrd="0" presId="urn:microsoft.com/office/officeart/2005/8/layout/chevron2"/>
    <dgm:cxn modelId="{55423252-98AF-400B-AD83-00DC13CAA4CD}" type="presParOf" srcId="{012385EB-33EF-47E9-B16D-AEE75C64F116}" destId="{803CA938-DC1A-4751-B64E-FE9AFF832480}" srcOrd="0" destOrd="0" presId="urn:microsoft.com/office/officeart/2005/8/layout/chevron2"/>
    <dgm:cxn modelId="{8C6429BF-9DA1-47E2-BC18-17387F42F777}" type="presParOf" srcId="{012385EB-33EF-47E9-B16D-AEE75C64F116}" destId="{86714D37-009C-450D-9F49-803C7A60DFF0}" srcOrd="1" destOrd="0" presId="urn:microsoft.com/office/officeart/2005/8/layout/chevron2"/>
    <dgm:cxn modelId="{687AF155-823D-472E-AF37-BEDD1A9ABA4B}" type="presParOf" srcId="{C6ED7914-1D3D-44B7-9A15-742CE55788ED}" destId="{276A2522-6519-483B-B885-D6414AF4AFB5}" srcOrd="3" destOrd="0" presId="urn:microsoft.com/office/officeart/2005/8/layout/chevron2"/>
    <dgm:cxn modelId="{C8A69237-848A-420D-AA14-B422992FF649}" type="presParOf" srcId="{C6ED7914-1D3D-44B7-9A15-742CE55788ED}" destId="{A57D59BD-5B08-4AA2-90B5-A09C475C1032}" srcOrd="4" destOrd="0" presId="urn:microsoft.com/office/officeart/2005/8/layout/chevron2"/>
    <dgm:cxn modelId="{8308AA1B-C1A3-46A5-9B5F-3C1BFFB4B436}" type="presParOf" srcId="{A57D59BD-5B08-4AA2-90B5-A09C475C1032}" destId="{B377F459-DD4D-446D-AD7A-064C2BF8D014}" srcOrd="0" destOrd="0" presId="urn:microsoft.com/office/officeart/2005/8/layout/chevron2"/>
    <dgm:cxn modelId="{66DFF529-4DD6-4322-BF96-F7CE0514C25F}" type="presParOf" srcId="{A57D59BD-5B08-4AA2-90B5-A09C475C1032}" destId="{B37B7367-E952-4FF5-9EF1-05A59215554E}" srcOrd="1" destOrd="0" presId="urn:microsoft.com/office/officeart/2005/8/layout/chevron2"/>
    <dgm:cxn modelId="{90A0377B-8A78-4AD7-9C6C-A386A0703899}" type="presParOf" srcId="{C6ED7914-1D3D-44B7-9A15-742CE55788ED}" destId="{0CAA5C32-12FD-44D6-907B-0FFECA117947}" srcOrd="5" destOrd="0" presId="urn:microsoft.com/office/officeart/2005/8/layout/chevron2"/>
    <dgm:cxn modelId="{B24A5079-956E-4512-947A-4EB3C67B69C4}" type="presParOf" srcId="{C6ED7914-1D3D-44B7-9A15-742CE55788ED}" destId="{2B3503E5-660D-4741-8A2B-128ACF2281A4}" srcOrd="6" destOrd="0" presId="urn:microsoft.com/office/officeart/2005/8/layout/chevron2"/>
    <dgm:cxn modelId="{39E61CCC-CB8F-41B8-95AF-3A0EE3BDC8A9}" type="presParOf" srcId="{2B3503E5-660D-4741-8A2B-128ACF2281A4}" destId="{8BAA699A-945F-4C74-9E9D-1C41C7F4FA51}" srcOrd="0" destOrd="0" presId="urn:microsoft.com/office/officeart/2005/8/layout/chevron2"/>
    <dgm:cxn modelId="{8D5EED5D-93D2-4135-80A5-E9148551DE81}" type="presParOf" srcId="{2B3503E5-660D-4741-8A2B-128ACF2281A4}" destId="{42CD3160-F4CA-4A78-9881-7D248171C15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525511F3-A907-1B49-8E5E-959E14A8EAB4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find a proper dataset? </a:t>
          </a:r>
        </a:p>
      </dgm:t>
    </dgm:pt>
    <dgm:pt modelId="{7578622B-71A8-3D46-8CC5-B7B2931B4FE2}" type="par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545ED379-820E-CD4C-83E8-1BE946048770}" type="sib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C1459C5-D230-9E47-A4B2-5F83A1EC0541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provide guidance on usage of fertilizers? 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measure the area of the paddy field?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detect the fertilizer type? 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E73F5595-9BBD-374E-8070-AA63542BC788}" type="pres">
      <dgm:prSet presAssocID="{525511F3-A907-1B49-8E5E-959E14A8EAB4}" presName="composite" presStyleCnt="0"/>
      <dgm:spPr/>
    </dgm:pt>
    <dgm:pt modelId="{4EC2FA45-1694-854A-8310-9EB02266DBFA}" type="pres">
      <dgm:prSet presAssocID="{525511F3-A907-1B49-8E5E-959E14A8EAB4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64C798F-8D91-384F-809E-51703A4C0499}" type="pres">
      <dgm:prSet presAssocID="{525511F3-A907-1B49-8E5E-959E14A8EAB4}" presName="txShp" presStyleLbl="node1" presStyleIdx="0" presStyleCnt="4">
        <dgm:presLayoutVars>
          <dgm:bulletEnabled val="1"/>
        </dgm:presLayoutVars>
      </dgm:prSet>
      <dgm:spPr/>
    </dgm:pt>
    <dgm:pt modelId="{E1F1DAF6-0FAA-AB43-86E9-665EC2DD22BB}" type="pres">
      <dgm:prSet presAssocID="{545ED379-820E-CD4C-83E8-1BE946048770}" presName="spacing" presStyleCnt="0"/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1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1" presStyleCnt="4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2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2" presStyleCnt="4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3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3" presStyleCnt="4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2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1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3" destOrd="0" parTransId="{C86D3ABF-7472-A447-9548-A81BF47F00D3}" sibTransId="{D29D991C-2516-894E-91E5-CEF89D14CFAF}"/>
    <dgm:cxn modelId="{04052C8D-9A53-8D4B-9554-C1B4C0BD5DA0}" srcId="{D2255861-57F7-D34A-9C83-3C6EC50273CF}" destId="{525511F3-A907-1B49-8E5E-959E14A8EAB4}" srcOrd="0" destOrd="0" parTransId="{7578622B-71A8-3D46-8CC5-B7B2931B4FE2}" sibTransId="{545ED379-820E-CD4C-83E8-1BE946048770}"/>
    <dgm:cxn modelId="{24BB50ED-3B86-494B-8C69-C394D59A57F1}" type="presOf" srcId="{525511F3-A907-1B49-8E5E-959E14A8EAB4}" destId="{C64C798F-8D91-384F-809E-51703A4C0499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4BBA5502-36F9-490B-B479-37E2633FF0DB}" type="presParOf" srcId="{1088AB8E-903E-5240-9D8D-F1E779DB7FEF}" destId="{E73F5595-9BBD-374E-8070-AA63542BC788}" srcOrd="0" destOrd="0" presId="urn:microsoft.com/office/officeart/2005/8/layout/vList3"/>
    <dgm:cxn modelId="{27D758A7-7973-4BC9-A2FF-EC3663686C57}" type="presParOf" srcId="{E73F5595-9BBD-374E-8070-AA63542BC788}" destId="{4EC2FA45-1694-854A-8310-9EB02266DBFA}" srcOrd="0" destOrd="0" presId="urn:microsoft.com/office/officeart/2005/8/layout/vList3"/>
    <dgm:cxn modelId="{1DD366F3-0C14-437E-8D01-667923662E83}" type="presParOf" srcId="{E73F5595-9BBD-374E-8070-AA63542BC788}" destId="{C64C798F-8D91-384F-809E-51703A4C0499}" srcOrd="1" destOrd="0" presId="urn:microsoft.com/office/officeart/2005/8/layout/vList3"/>
    <dgm:cxn modelId="{73C85141-CA22-41E9-8190-6F5B63E2F0C3}" type="presParOf" srcId="{1088AB8E-903E-5240-9D8D-F1E779DB7FEF}" destId="{E1F1DAF6-0FAA-AB43-86E9-665EC2DD22BB}" srcOrd="1" destOrd="0" presId="urn:microsoft.com/office/officeart/2005/8/layout/vList3"/>
    <dgm:cxn modelId="{D2F9F091-65C2-4654-A2AD-DC9F651812CB}" type="presParOf" srcId="{1088AB8E-903E-5240-9D8D-F1E779DB7FEF}" destId="{A373A867-5208-5E4E-A6A4-0F72C8ED7B46}" srcOrd="2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3" destOrd="0" presId="urn:microsoft.com/office/officeart/2005/8/layout/vList3"/>
    <dgm:cxn modelId="{5AF29789-CF57-465D-9FA1-D9D9E554F3AB}" type="presParOf" srcId="{1088AB8E-903E-5240-9D8D-F1E779DB7FEF}" destId="{EA6DA226-B3B2-A449-9601-944B17430727}" srcOrd="4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5" destOrd="0" presId="urn:microsoft.com/office/officeart/2005/8/layout/vList3"/>
    <dgm:cxn modelId="{46C8454F-0735-4139-993C-68DDC4B7FE23}" type="presParOf" srcId="{1088AB8E-903E-5240-9D8D-F1E779DB7FEF}" destId="{57AB7047-2FA3-F34B-9D7A-DD3068481769}" srcOrd="6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3D3064-2A71-4687-9F81-8AAB5C7339AE}" type="doc">
      <dgm:prSet loTypeId="urn:microsoft.com/office/officeart/2005/8/layout/chevron2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3F150B67-5017-4201-ADE3-7B0DCB597364}">
      <dgm:prSet phldrT="[Text]" custT="1"/>
      <dgm:spPr/>
      <dgm:t>
        <a:bodyPr/>
        <a:lstStyle/>
        <a:p>
          <a:r>
            <a:rPr lang="en-US" sz="2400"/>
            <a:t>90%</a:t>
          </a:r>
        </a:p>
      </dgm:t>
    </dgm:pt>
    <dgm:pt modelId="{2CB171F8-4572-4B62-AB26-3262BED9A894}" type="parTrans" cxnId="{EED5A73E-E0C3-4120-AED5-43BAB001E819}">
      <dgm:prSet/>
      <dgm:spPr/>
      <dgm:t>
        <a:bodyPr/>
        <a:lstStyle/>
        <a:p>
          <a:endParaRPr lang="en-US" sz="2400"/>
        </a:p>
      </dgm:t>
    </dgm:pt>
    <dgm:pt modelId="{38C52BD3-B481-4DF4-A441-D2214852C11D}" type="sibTrans" cxnId="{EED5A73E-E0C3-4120-AED5-43BAB001E819}">
      <dgm:prSet/>
      <dgm:spPr/>
      <dgm:t>
        <a:bodyPr/>
        <a:lstStyle/>
        <a:p>
          <a:endParaRPr lang="en-US" sz="2400"/>
        </a:p>
      </dgm:t>
    </dgm:pt>
    <dgm:pt modelId="{3EEB6307-1DF2-4AC3-B5F6-92050466DC95}">
      <dgm:prSet phldrT="[Text]" custT="1"/>
      <dgm:spPr/>
      <dgm:t>
        <a:bodyPr/>
        <a:lstStyle/>
        <a:p>
          <a:r>
            <a:rPr lang="en-US" sz="2400" dirty="0">
              <a:latin typeface="Adobe Devanagari"/>
              <a:cs typeface="Arial" panose="020B0604020202020204" pitchFamily="34" charset="0"/>
            </a:rPr>
            <a:t>Providing</a:t>
          </a:r>
          <a:r>
            <a:rPr lang="en-US" sz="2400" dirty="0">
              <a:latin typeface="+mj-lt"/>
              <a:cs typeface="Arial" panose="020B0604020202020204" pitchFamily="34" charset="0"/>
            </a:rPr>
            <a:t> guidance for the on properly use of fertilizers.</a:t>
          </a:r>
          <a:endParaRPr lang="en-US" sz="2400" dirty="0"/>
        </a:p>
      </dgm:t>
    </dgm:pt>
    <dgm:pt modelId="{998719E6-C218-4B35-9D6E-A946CB53F75E}" type="parTrans" cxnId="{B5CD0E1E-65F9-4CF3-A107-280273415258}">
      <dgm:prSet/>
      <dgm:spPr/>
      <dgm:t>
        <a:bodyPr/>
        <a:lstStyle/>
        <a:p>
          <a:endParaRPr lang="en-US" sz="2400"/>
        </a:p>
      </dgm:t>
    </dgm:pt>
    <dgm:pt modelId="{78ABDC81-6B4E-4D61-AFC6-0B8CC54F9CBA}" type="sibTrans" cxnId="{B5CD0E1E-65F9-4CF3-A107-280273415258}">
      <dgm:prSet/>
      <dgm:spPr/>
      <dgm:t>
        <a:bodyPr/>
        <a:lstStyle/>
        <a:p>
          <a:endParaRPr lang="en-US" sz="2400"/>
        </a:p>
      </dgm:t>
    </dgm:pt>
    <dgm:pt modelId="{3A35CEE0-2D17-40A4-96F5-292DFF8521A6}">
      <dgm:prSet phldrT="[Text]" custT="1"/>
      <dgm:spPr/>
      <dgm:t>
        <a:bodyPr/>
        <a:lstStyle/>
        <a:p>
          <a:r>
            <a:rPr lang="en-US" sz="2400" dirty="0"/>
            <a:t>80%</a:t>
          </a:r>
        </a:p>
      </dgm:t>
    </dgm:pt>
    <dgm:pt modelId="{EF8759E1-EFB0-4342-A843-ED6DB78B90C5}" type="parTrans" cxnId="{5864BFB2-5375-4FE5-82CC-8D192A6CFAB9}">
      <dgm:prSet/>
      <dgm:spPr/>
      <dgm:t>
        <a:bodyPr/>
        <a:lstStyle/>
        <a:p>
          <a:endParaRPr lang="en-US" sz="2400"/>
        </a:p>
      </dgm:t>
    </dgm:pt>
    <dgm:pt modelId="{FF608F9C-B602-441C-BDA1-A344EE262EFE}" type="sibTrans" cxnId="{5864BFB2-5375-4FE5-82CC-8D192A6CFAB9}">
      <dgm:prSet/>
      <dgm:spPr/>
      <dgm:t>
        <a:bodyPr/>
        <a:lstStyle/>
        <a:p>
          <a:endParaRPr lang="en-US" sz="2400"/>
        </a:p>
      </dgm:t>
    </dgm:pt>
    <dgm:pt modelId="{90EBDF9B-211E-4AA9-B302-E9C65C589F58}">
      <dgm:prSet phldrT="[Text]" custT="1"/>
      <dgm:spPr/>
      <dgm:t>
        <a:bodyPr/>
        <a:lstStyle/>
        <a:p>
          <a:r>
            <a:rPr lang="en-US" sz="2400" dirty="0">
              <a:latin typeface="+mj-lt"/>
              <a:cs typeface="Arial" panose="020B0604020202020204" pitchFamily="34" charset="0"/>
            </a:rPr>
            <a:t>Map both models. </a:t>
          </a:r>
          <a:endParaRPr lang="en-US" sz="2400" dirty="0"/>
        </a:p>
      </dgm:t>
    </dgm:pt>
    <dgm:pt modelId="{3E083344-87FE-4587-9DC1-0413D8677950}" type="parTrans" cxnId="{7B3BE434-E9AF-483B-B552-0924238E001B}">
      <dgm:prSet/>
      <dgm:spPr/>
      <dgm:t>
        <a:bodyPr/>
        <a:lstStyle/>
        <a:p>
          <a:endParaRPr lang="en-US" sz="2400"/>
        </a:p>
      </dgm:t>
    </dgm:pt>
    <dgm:pt modelId="{2364F7BB-0A3F-411F-AC3A-B148F3F91263}" type="sibTrans" cxnId="{7B3BE434-E9AF-483B-B552-0924238E001B}">
      <dgm:prSet/>
      <dgm:spPr/>
      <dgm:t>
        <a:bodyPr/>
        <a:lstStyle/>
        <a:p>
          <a:endParaRPr lang="en-US" sz="2400"/>
        </a:p>
      </dgm:t>
    </dgm:pt>
    <dgm:pt modelId="{E2CC56D9-AE3B-4FD8-94A7-1B0204167BFC}">
      <dgm:prSet phldrT="[Text]" custT="1"/>
      <dgm:spPr/>
      <dgm:t>
        <a:bodyPr/>
        <a:lstStyle/>
        <a:p>
          <a:r>
            <a:rPr lang="en-US" sz="2400"/>
            <a:t>50%</a:t>
          </a:r>
        </a:p>
      </dgm:t>
    </dgm:pt>
    <dgm:pt modelId="{F8B30DBF-F64B-4279-9EB2-E2E487E3C9BB}" type="parTrans" cxnId="{7E71B32C-12BF-49EF-AB96-27D09EB01A11}">
      <dgm:prSet/>
      <dgm:spPr/>
      <dgm:t>
        <a:bodyPr/>
        <a:lstStyle/>
        <a:p>
          <a:endParaRPr lang="en-US" sz="2400"/>
        </a:p>
      </dgm:t>
    </dgm:pt>
    <dgm:pt modelId="{68D98F60-5E3C-40E4-8711-467FED131E7B}" type="sibTrans" cxnId="{7E71B32C-12BF-49EF-AB96-27D09EB01A11}">
      <dgm:prSet/>
      <dgm:spPr/>
      <dgm:t>
        <a:bodyPr/>
        <a:lstStyle/>
        <a:p>
          <a:endParaRPr lang="en-US" sz="2400"/>
        </a:p>
      </dgm:t>
    </dgm:pt>
    <dgm:pt modelId="{D9A0A7E6-6F6C-45F6-960B-1275CEA603B1}">
      <dgm:prSet phldrT="[Text]" custT="1"/>
      <dgm:spPr/>
      <dgm:t>
        <a:bodyPr/>
        <a:lstStyle/>
        <a:p>
          <a:r>
            <a:rPr lang="en-US" sz="2400" dirty="0">
              <a:latin typeface="+mj-lt"/>
              <a:cs typeface="Arial" panose="020B0604020202020204" pitchFamily="34" charset="0"/>
            </a:rPr>
            <a:t>Identify fertilizers type and calculate paddy area</a:t>
          </a:r>
          <a:endParaRPr lang="en-US" sz="2400" dirty="0"/>
        </a:p>
      </dgm:t>
    </dgm:pt>
    <dgm:pt modelId="{2D5B3D77-3A2B-446F-9796-11D05D58B9B7}" type="parTrans" cxnId="{F951341D-7BE3-4C20-BE21-C4A501A86C92}">
      <dgm:prSet/>
      <dgm:spPr/>
      <dgm:t>
        <a:bodyPr/>
        <a:lstStyle/>
        <a:p>
          <a:endParaRPr lang="en-US" sz="2400"/>
        </a:p>
      </dgm:t>
    </dgm:pt>
    <dgm:pt modelId="{035D4256-C3DD-4DA1-B20A-9F48E04D228C}" type="sibTrans" cxnId="{F951341D-7BE3-4C20-BE21-C4A501A86C92}">
      <dgm:prSet/>
      <dgm:spPr/>
      <dgm:t>
        <a:bodyPr/>
        <a:lstStyle/>
        <a:p>
          <a:endParaRPr lang="en-US" sz="2400"/>
        </a:p>
      </dgm:t>
    </dgm:pt>
    <dgm:pt modelId="{A610186C-BA27-4AFC-9609-8BFBB25C755E}">
      <dgm:prSet phldrT="[Text]" custT="1"/>
      <dgm:spPr/>
      <dgm:t>
        <a:bodyPr/>
        <a:lstStyle/>
        <a:p>
          <a:r>
            <a:rPr lang="en-US" sz="2400" dirty="0"/>
            <a:t>60%</a:t>
          </a:r>
        </a:p>
      </dgm:t>
    </dgm:pt>
    <dgm:pt modelId="{3A727515-D09D-467E-B593-37F84CD354EA}" type="parTrans" cxnId="{37310E36-A25D-42B4-BD53-9128EABE4DE2}">
      <dgm:prSet/>
      <dgm:spPr/>
      <dgm:t>
        <a:bodyPr/>
        <a:lstStyle/>
        <a:p>
          <a:endParaRPr lang="en-US"/>
        </a:p>
      </dgm:t>
    </dgm:pt>
    <dgm:pt modelId="{2CEB6F94-D8DA-49FE-B9A5-0931CAEC4B7D}" type="sibTrans" cxnId="{37310E36-A25D-42B4-BD53-9128EABE4DE2}">
      <dgm:prSet/>
      <dgm:spPr/>
      <dgm:t>
        <a:bodyPr/>
        <a:lstStyle/>
        <a:p>
          <a:endParaRPr lang="en-US"/>
        </a:p>
      </dgm:t>
    </dgm:pt>
    <dgm:pt modelId="{BA879F52-8105-44AB-ABCD-9A5ADC6D8FE0}">
      <dgm:prSet phldrT="[Text]" custT="1"/>
      <dgm:spPr/>
      <dgm:t>
        <a:bodyPr/>
        <a:lstStyle/>
        <a:p>
          <a:r>
            <a:rPr lang="en-US" sz="2400" dirty="0">
              <a:latin typeface="+mj-lt"/>
            </a:rPr>
            <a:t>Define a paddy area measuring model</a:t>
          </a:r>
          <a:endParaRPr lang="en-US" sz="2400" dirty="0"/>
        </a:p>
      </dgm:t>
    </dgm:pt>
    <dgm:pt modelId="{C4162319-07E1-4A54-8341-E14768773B7B}" type="parTrans" cxnId="{707B3BD1-4FFA-4C39-8813-7C48E8728080}">
      <dgm:prSet/>
      <dgm:spPr/>
      <dgm:t>
        <a:bodyPr/>
        <a:lstStyle/>
        <a:p>
          <a:endParaRPr lang="en-US"/>
        </a:p>
      </dgm:t>
    </dgm:pt>
    <dgm:pt modelId="{66F85CF9-0ECC-4C1A-85D5-0C48598FB72A}" type="sibTrans" cxnId="{707B3BD1-4FFA-4C39-8813-7C48E8728080}">
      <dgm:prSet/>
      <dgm:spPr/>
      <dgm:t>
        <a:bodyPr/>
        <a:lstStyle/>
        <a:p>
          <a:endParaRPr lang="en-US"/>
        </a:p>
      </dgm:t>
    </dgm:pt>
    <dgm:pt modelId="{C6ED7914-1D3D-44B7-9A15-742CE55788ED}" type="pres">
      <dgm:prSet presAssocID="{CA3D3064-2A71-4687-9F81-8AAB5C7339AE}" presName="linearFlow" presStyleCnt="0">
        <dgm:presLayoutVars>
          <dgm:dir/>
          <dgm:animLvl val="lvl"/>
          <dgm:resizeHandles val="exact"/>
        </dgm:presLayoutVars>
      </dgm:prSet>
      <dgm:spPr/>
    </dgm:pt>
    <dgm:pt modelId="{4C0E8C96-44E9-42F6-8E6E-E04F2C2A7586}" type="pres">
      <dgm:prSet presAssocID="{3F150B67-5017-4201-ADE3-7B0DCB597364}" presName="composite" presStyleCnt="0"/>
      <dgm:spPr/>
    </dgm:pt>
    <dgm:pt modelId="{34C38779-BD7A-412E-A9E7-938395F51A8D}" type="pres">
      <dgm:prSet presAssocID="{3F150B67-5017-4201-ADE3-7B0DCB59736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7C52BA1-7A7E-4825-BFBB-DE4818060397}" type="pres">
      <dgm:prSet presAssocID="{3F150B67-5017-4201-ADE3-7B0DCB597364}" presName="descendantText" presStyleLbl="alignAcc1" presStyleIdx="0" presStyleCnt="4">
        <dgm:presLayoutVars>
          <dgm:bulletEnabled val="1"/>
        </dgm:presLayoutVars>
      </dgm:prSet>
      <dgm:spPr/>
    </dgm:pt>
    <dgm:pt modelId="{B99019EA-F609-488D-8691-97A9110432C4}" type="pres">
      <dgm:prSet presAssocID="{38C52BD3-B481-4DF4-A441-D2214852C11D}" presName="sp" presStyleCnt="0"/>
      <dgm:spPr/>
    </dgm:pt>
    <dgm:pt modelId="{012385EB-33EF-47E9-B16D-AEE75C64F116}" type="pres">
      <dgm:prSet presAssocID="{3A35CEE0-2D17-40A4-96F5-292DFF8521A6}" presName="composite" presStyleCnt="0"/>
      <dgm:spPr/>
    </dgm:pt>
    <dgm:pt modelId="{803CA938-DC1A-4751-B64E-FE9AFF832480}" type="pres">
      <dgm:prSet presAssocID="{3A35CEE0-2D17-40A4-96F5-292DFF8521A6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6714D37-009C-450D-9F49-803C7A60DFF0}" type="pres">
      <dgm:prSet presAssocID="{3A35CEE0-2D17-40A4-96F5-292DFF8521A6}" presName="descendantText" presStyleLbl="alignAcc1" presStyleIdx="1" presStyleCnt="4">
        <dgm:presLayoutVars>
          <dgm:bulletEnabled val="1"/>
        </dgm:presLayoutVars>
      </dgm:prSet>
      <dgm:spPr/>
    </dgm:pt>
    <dgm:pt modelId="{276A2522-6519-483B-B885-D6414AF4AFB5}" type="pres">
      <dgm:prSet presAssocID="{FF608F9C-B602-441C-BDA1-A344EE262EFE}" presName="sp" presStyleCnt="0"/>
      <dgm:spPr/>
    </dgm:pt>
    <dgm:pt modelId="{A57D59BD-5B08-4AA2-90B5-A09C475C1032}" type="pres">
      <dgm:prSet presAssocID="{A610186C-BA27-4AFC-9609-8BFBB25C755E}" presName="composite" presStyleCnt="0"/>
      <dgm:spPr/>
    </dgm:pt>
    <dgm:pt modelId="{B377F459-DD4D-446D-AD7A-064C2BF8D014}" type="pres">
      <dgm:prSet presAssocID="{A610186C-BA27-4AFC-9609-8BFBB25C755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37B7367-E952-4FF5-9EF1-05A59215554E}" type="pres">
      <dgm:prSet presAssocID="{A610186C-BA27-4AFC-9609-8BFBB25C755E}" presName="descendantText" presStyleLbl="alignAcc1" presStyleIdx="2" presStyleCnt="4" custLinFactNeighborX="-288">
        <dgm:presLayoutVars>
          <dgm:bulletEnabled val="1"/>
        </dgm:presLayoutVars>
      </dgm:prSet>
      <dgm:spPr/>
    </dgm:pt>
    <dgm:pt modelId="{0CAA5C32-12FD-44D6-907B-0FFECA117947}" type="pres">
      <dgm:prSet presAssocID="{2CEB6F94-D8DA-49FE-B9A5-0931CAEC4B7D}" presName="sp" presStyleCnt="0"/>
      <dgm:spPr/>
    </dgm:pt>
    <dgm:pt modelId="{2B3503E5-660D-4741-8A2B-128ACF2281A4}" type="pres">
      <dgm:prSet presAssocID="{E2CC56D9-AE3B-4FD8-94A7-1B0204167BFC}" presName="composite" presStyleCnt="0"/>
      <dgm:spPr/>
    </dgm:pt>
    <dgm:pt modelId="{8BAA699A-945F-4C74-9E9D-1C41C7F4FA51}" type="pres">
      <dgm:prSet presAssocID="{E2CC56D9-AE3B-4FD8-94A7-1B0204167BF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2CD3160-F4CA-4A78-9881-7D248171C153}" type="pres">
      <dgm:prSet presAssocID="{E2CC56D9-AE3B-4FD8-94A7-1B0204167BF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668A2713-F134-4889-A08D-70967D16CDC8}" type="presOf" srcId="{D9A0A7E6-6F6C-45F6-960B-1275CEA603B1}" destId="{42CD3160-F4CA-4A78-9881-7D248171C153}" srcOrd="0" destOrd="0" presId="urn:microsoft.com/office/officeart/2005/8/layout/chevron2"/>
    <dgm:cxn modelId="{15FA5319-6B56-4670-99AE-1680A94D186E}" type="presOf" srcId="{3A35CEE0-2D17-40A4-96F5-292DFF8521A6}" destId="{803CA938-DC1A-4751-B64E-FE9AFF832480}" srcOrd="0" destOrd="0" presId="urn:microsoft.com/office/officeart/2005/8/layout/chevron2"/>
    <dgm:cxn modelId="{F951341D-7BE3-4C20-BE21-C4A501A86C92}" srcId="{E2CC56D9-AE3B-4FD8-94A7-1B0204167BFC}" destId="{D9A0A7E6-6F6C-45F6-960B-1275CEA603B1}" srcOrd="0" destOrd="0" parTransId="{2D5B3D77-3A2B-446F-9796-11D05D58B9B7}" sibTransId="{035D4256-C3DD-4DA1-B20A-9F48E04D228C}"/>
    <dgm:cxn modelId="{B5CD0E1E-65F9-4CF3-A107-280273415258}" srcId="{3F150B67-5017-4201-ADE3-7B0DCB597364}" destId="{3EEB6307-1DF2-4AC3-B5F6-92050466DC95}" srcOrd="0" destOrd="0" parTransId="{998719E6-C218-4B35-9D6E-A946CB53F75E}" sibTransId="{78ABDC81-6B4E-4D61-AFC6-0B8CC54F9CBA}"/>
    <dgm:cxn modelId="{7E71B32C-12BF-49EF-AB96-27D09EB01A11}" srcId="{CA3D3064-2A71-4687-9F81-8AAB5C7339AE}" destId="{E2CC56D9-AE3B-4FD8-94A7-1B0204167BFC}" srcOrd="3" destOrd="0" parTransId="{F8B30DBF-F64B-4279-9EB2-E2E487E3C9BB}" sibTransId="{68D98F60-5E3C-40E4-8711-467FED131E7B}"/>
    <dgm:cxn modelId="{7B3BE434-E9AF-483B-B552-0924238E001B}" srcId="{3A35CEE0-2D17-40A4-96F5-292DFF8521A6}" destId="{90EBDF9B-211E-4AA9-B302-E9C65C589F58}" srcOrd="0" destOrd="0" parTransId="{3E083344-87FE-4587-9DC1-0413D8677950}" sibTransId="{2364F7BB-0A3F-411F-AC3A-B148F3F91263}"/>
    <dgm:cxn modelId="{37310E36-A25D-42B4-BD53-9128EABE4DE2}" srcId="{CA3D3064-2A71-4687-9F81-8AAB5C7339AE}" destId="{A610186C-BA27-4AFC-9609-8BFBB25C755E}" srcOrd="2" destOrd="0" parTransId="{3A727515-D09D-467E-B593-37F84CD354EA}" sibTransId="{2CEB6F94-D8DA-49FE-B9A5-0931CAEC4B7D}"/>
    <dgm:cxn modelId="{EED5A73E-E0C3-4120-AED5-43BAB001E819}" srcId="{CA3D3064-2A71-4687-9F81-8AAB5C7339AE}" destId="{3F150B67-5017-4201-ADE3-7B0DCB597364}" srcOrd="0" destOrd="0" parTransId="{2CB171F8-4572-4B62-AB26-3262BED9A894}" sibTransId="{38C52BD3-B481-4DF4-A441-D2214852C11D}"/>
    <dgm:cxn modelId="{1662B764-00DD-4A79-AE37-0ADD2D343CF8}" type="presOf" srcId="{90EBDF9B-211E-4AA9-B302-E9C65C589F58}" destId="{86714D37-009C-450D-9F49-803C7A60DFF0}" srcOrd="0" destOrd="0" presId="urn:microsoft.com/office/officeart/2005/8/layout/chevron2"/>
    <dgm:cxn modelId="{6EA12C6E-8B86-4544-A2A2-EBF4CF0A08B1}" type="presOf" srcId="{A610186C-BA27-4AFC-9609-8BFBB25C755E}" destId="{B377F459-DD4D-446D-AD7A-064C2BF8D014}" srcOrd="0" destOrd="0" presId="urn:microsoft.com/office/officeart/2005/8/layout/chevron2"/>
    <dgm:cxn modelId="{B668D993-72F2-41E0-8F05-70B3DD0D1641}" type="presOf" srcId="{CA3D3064-2A71-4687-9F81-8AAB5C7339AE}" destId="{C6ED7914-1D3D-44B7-9A15-742CE55788ED}" srcOrd="0" destOrd="0" presId="urn:microsoft.com/office/officeart/2005/8/layout/chevron2"/>
    <dgm:cxn modelId="{5864BFB2-5375-4FE5-82CC-8D192A6CFAB9}" srcId="{CA3D3064-2A71-4687-9F81-8AAB5C7339AE}" destId="{3A35CEE0-2D17-40A4-96F5-292DFF8521A6}" srcOrd="1" destOrd="0" parTransId="{EF8759E1-EFB0-4342-A843-ED6DB78B90C5}" sibTransId="{FF608F9C-B602-441C-BDA1-A344EE262EFE}"/>
    <dgm:cxn modelId="{F1F433BF-A38A-4B5E-A8DB-6B67DE699077}" type="presOf" srcId="{3F150B67-5017-4201-ADE3-7B0DCB597364}" destId="{34C38779-BD7A-412E-A9E7-938395F51A8D}" srcOrd="0" destOrd="0" presId="urn:microsoft.com/office/officeart/2005/8/layout/chevron2"/>
    <dgm:cxn modelId="{2DE288BF-9F86-4ABE-B3B0-3977BE0075A0}" type="presOf" srcId="{E2CC56D9-AE3B-4FD8-94A7-1B0204167BFC}" destId="{8BAA699A-945F-4C74-9E9D-1C41C7F4FA51}" srcOrd="0" destOrd="0" presId="urn:microsoft.com/office/officeart/2005/8/layout/chevron2"/>
    <dgm:cxn modelId="{707B3BD1-4FFA-4C39-8813-7C48E8728080}" srcId="{A610186C-BA27-4AFC-9609-8BFBB25C755E}" destId="{BA879F52-8105-44AB-ABCD-9A5ADC6D8FE0}" srcOrd="0" destOrd="0" parTransId="{C4162319-07E1-4A54-8341-E14768773B7B}" sibTransId="{66F85CF9-0ECC-4C1A-85D5-0C48598FB72A}"/>
    <dgm:cxn modelId="{87DA26D6-95CB-4D28-9CEE-0C090443AE4A}" type="presOf" srcId="{3EEB6307-1DF2-4AC3-B5F6-92050466DC95}" destId="{37C52BA1-7A7E-4825-BFBB-DE4818060397}" srcOrd="0" destOrd="0" presId="urn:microsoft.com/office/officeart/2005/8/layout/chevron2"/>
    <dgm:cxn modelId="{A9E2F4E0-D4FF-46FE-972E-778F3CF1BAE7}" type="presOf" srcId="{BA879F52-8105-44AB-ABCD-9A5ADC6D8FE0}" destId="{B37B7367-E952-4FF5-9EF1-05A59215554E}" srcOrd="0" destOrd="0" presId="urn:microsoft.com/office/officeart/2005/8/layout/chevron2"/>
    <dgm:cxn modelId="{DEFC653C-2095-473A-9A8A-71BED70299DB}" type="presParOf" srcId="{C6ED7914-1D3D-44B7-9A15-742CE55788ED}" destId="{4C0E8C96-44E9-42F6-8E6E-E04F2C2A7586}" srcOrd="0" destOrd="0" presId="urn:microsoft.com/office/officeart/2005/8/layout/chevron2"/>
    <dgm:cxn modelId="{C8131EE8-A4EF-4801-B582-B9ABD275EAD6}" type="presParOf" srcId="{4C0E8C96-44E9-42F6-8E6E-E04F2C2A7586}" destId="{34C38779-BD7A-412E-A9E7-938395F51A8D}" srcOrd="0" destOrd="0" presId="urn:microsoft.com/office/officeart/2005/8/layout/chevron2"/>
    <dgm:cxn modelId="{5EAB2374-B024-403F-90A7-A54B47848FA1}" type="presParOf" srcId="{4C0E8C96-44E9-42F6-8E6E-E04F2C2A7586}" destId="{37C52BA1-7A7E-4825-BFBB-DE4818060397}" srcOrd="1" destOrd="0" presId="urn:microsoft.com/office/officeart/2005/8/layout/chevron2"/>
    <dgm:cxn modelId="{065824AA-C4D0-4C9F-86C4-DABD542EB9CC}" type="presParOf" srcId="{C6ED7914-1D3D-44B7-9A15-742CE55788ED}" destId="{B99019EA-F609-488D-8691-97A9110432C4}" srcOrd="1" destOrd="0" presId="urn:microsoft.com/office/officeart/2005/8/layout/chevron2"/>
    <dgm:cxn modelId="{1957D547-6E77-45F2-9E25-2F7B03D720E4}" type="presParOf" srcId="{C6ED7914-1D3D-44B7-9A15-742CE55788ED}" destId="{012385EB-33EF-47E9-B16D-AEE75C64F116}" srcOrd="2" destOrd="0" presId="urn:microsoft.com/office/officeart/2005/8/layout/chevron2"/>
    <dgm:cxn modelId="{55423252-98AF-400B-AD83-00DC13CAA4CD}" type="presParOf" srcId="{012385EB-33EF-47E9-B16D-AEE75C64F116}" destId="{803CA938-DC1A-4751-B64E-FE9AFF832480}" srcOrd="0" destOrd="0" presId="urn:microsoft.com/office/officeart/2005/8/layout/chevron2"/>
    <dgm:cxn modelId="{8C6429BF-9DA1-47E2-BC18-17387F42F777}" type="presParOf" srcId="{012385EB-33EF-47E9-B16D-AEE75C64F116}" destId="{86714D37-009C-450D-9F49-803C7A60DFF0}" srcOrd="1" destOrd="0" presId="urn:microsoft.com/office/officeart/2005/8/layout/chevron2"/>
    <dgm:cxn modelId="{687AF155-823D-472E-AF37-BEDD1A9ABA4B}" type="presParOf" srcId="{C6ED7914-1D3D-44B7-9A15-742CE55788ED}" destId="{276A2522-6519-483B-B885-D6414AF4AFB5}" srcOrd="3" destOrd="0" presId="urn:microsoft.com/office/officeart/2005/8/layout/chevron2"/>
    <dgm:cxn modelId="{C8A69237-848A-420D-AA14-B422992FF649}" type="presParOf" srcId="{C6ED7914-1D3D-44B7-9A15-742CE55788ED}" destId="{A57D59BD-5B08-4AA2-90B5-A09C475C1032}" srcOrd="4" destOrd="0" presId="urn:microsoft.com/office/officeart/2005/8/layout/chevron2"/>
    <dgm:cxn modelId="{8308AA1B-C1A3-46A5-9B5F-3C1BFFB4B436}" type="presParOf" srcId="{A57D59BD-5B08-4AA2-90B5-A09C475C1032}" destId="{B377F459-DD4D-446D-AD7A-064C2BF8D014}" srcOrd="0" destOrd="0" presId="urn:microsoft.com/office/officeart/2005/8/layout/chevron2"/>
    <dgm:cxn modelId="{66DFF529-4DD6-4322-BF96-F7CE0514C25F}" type="presParOf" srcId="{A57D59BD-5B08-4AA2-90B5-A09C475C1032}" destId="{B37B7367-E952-4FF5-9EF1-05A59215554E}" srcOrd="1" destOrd="0" presId="urn:microsoft.com/office/officeart/2005/8/layout/chevron2"/>
    <dgm:cxn modelId="{90A0377B-8A78-4AD7-9C6C-A386A0703899}" type="presParOf" srcId="{C6ED7914-1D3D-44B7-9A15-742CE55788ED}" destId="{0CAA5C32-12FD-44D6-907B-0FFECA117947}" srcOrd="5" destOrd="0" presId="urn:microsoft.com/office/officeart/2005/8/layout/chevron2"/>
    <dgm:cxn modelId="{B24A5079-956E-4512-947A-4EB3C67B69C4}" type="presParOf" srcId="{C6ED7914-1D3D-44B7-9A15-742CE55788ED}" destId="{2B3503E5-660D-4741-8A2B-128ACF2281A4}" srcOrd="6" destOrd="0" presId="urn:microsoft.com/office/officeart/2005/8/layout/chevron2"/>
    <dgm:cxn modelId="{39E61CCC-CB8F-41B8-95AF-3A0EE3BDC8A9}" type="presParOf" srcId="{2B3503E5-660D-4741-8A2B-128ACF2281A4}" destId="{8BAA699A-945F-4C74-9E9D-1C41C7F4FA51}" srcOrd="0" destOrd="0" presId="urn:microsoft.com/office/officeart/2005/8/layout/chevron2"/>
    <dgm:cxn modelId="{8D5EED5D-93D2-4135-80A5-E9148551DE81}" type="presParOf" srcId="{2B3503E5-660D-4741-8A2B-128ACF2281A4}" destId="{42CD3160-F4CA-4A78-9881-7D248171C15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525511F3-A907-1B49-8E5E-959E14A8EAB4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find a proper dataset? </a:t>
          </a:r>
        </a:p>
      </dgm:t>
    </dgm:pt>
    <dgm:pt modelId="{7578622B-71A8-3D46-8CC5-B7B2931B4FE2}" type="par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545ED379-820E-CD4C-83E8-1BE946048770}" type="sib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2707DC33-965C-034D-B4D7-A340BAF30AF6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identify the growth using the height?</a:t>
          </a:r>
        </a:p>
      </dgm:t>
    </dgm:pt>
    <dgm:pt modelId="{569BFBA8-4148-514A-88BB-8B86313C7C11}" type="par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3A33485-1CDC-9244-9E58-BC9339465173}" type="sib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C1459C5-D230-9E47-A4B2-5F83A1EC0541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provide solutions for deficiencies in growth? 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measure height of a plant?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detect rice plants from other plants? 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E73F5595-9BBD-374E-8070-AA63542BC788}" type="pres">
      <dgm:prSet presAssocID="{525511F3-A907-1B49-8E5E-959E14A8EAB4}" presName="composite" presStyleCnt="0"/>
      <dgm:spPr/>
    </dgm:pt>
    <dgm:pt modelId="{4EC2FA45-1694-854A-8310-9EB02266DBFA}" type="pres">
      <dgm:prSet presAssocID="{525511F3-A907-1B49-8E5E-959E14A8EAB4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64C798F-8D91-384F-809E-51703A4C0499}" type="pres">
      <dgm:prSet presAssocID="{525511F3-A907-1B49-8E5E-959E14A8EAB4}" presName="txShp" presStyleLbl="node1" presStyleIdx="0" presStyleCnt="5">
        <dgm:presLayoutVars>
          <dgm:bulletEnabled val="1"/>
        </dgm:presLayoutVars>
      </dgm:prSet>
      <dgm:spPr/>
    </dgm:pt>
    <dgm:pt modelId="{E1F1DAF6-0FAA-AB43-86E9-665EC2DD22BB}" type="pres">
      <dgm:prSet presAssocID="{545ED379-820E-CD4C-83E8-1BE946048770}" presName="spacing" presStyleCnt="0"/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1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1" presStyleCnt="5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2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2" presStyleCnt="5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0B3BD744-5419-2E4B-ABB5-C6E8619A6FB8}" type="pres">
      <dgm:prSet presAssocID="{2707DC33-965C-034D-B4D7-A340BAF30AF6}" presName="composite" presStyleCnt="0"/>
      <dgm:spPr/>
    </dgm:pt>
    <dgm:pt modelId="{7BDEC246-6A96-AC4E-B6FD-324DD8F600D7}" type="pres">
      <dgm:prSet presAssocID="{2707DC33-965C-034D-B4D7-A340BAF30AF6}" presName="imgShp" presStyleLbl="fgImgPlace1" presStyleIdx="3" presStyleCnt="5" custLinFactNeighborX="3049" custLinFactNeighborY="1525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1207F33-3911-144E-811C-434CEDAD3EFD}" type="pres">
      <dgm:prSet presAssocID="{2707DC33-965C-034D-B4D7-A340BAF30AF6}" presName="txShp" presStyleLbl="node1" presStyleIdx="3" presStyleCnt="5">
        <dgm:presLayoutVars>
          <dgm:bulletEnabled val="1"/>
        </dgm:presLayoutVars>
      </dgm:prSet>
      <dgm:spPr/>
    </dgm:pt>
    <dgm:pt modelId="{01F94347-1AC2-B845-B538-557528A1996B}" type="pres">
      <dgm:prSet presAssocID="{A3A33485-1CDC-9244-9E58-BC9339465173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4" presStyleCnt="5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4" presStyleCnt="5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2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1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4" destOrd="0" parTransId="{C86D3ABF-7472-A447-9548-A81BF47F00D3}" sibTransId="{D29D991C-2516-894E-91E5-CEF89D14CFAF}"/>
    <dgm:cxn modelId="{04052C8D-9A53-8D4B-9554-C1B4C0BD5DA0}" srcId="{D2255861-57F7-D34A-9C83-3C6EC50273CF}" destId="{525511F3-A907-1B49-8E5E-959E14A8EAB4}" srcOrd="0" destOrd="0" parTransId="{7578622B-71A8-3D46-8CC5-B7B2931B4FE2}" sibTransId="{545ED379-820E-CD4C-83E8-1BE946048770}"/>
    <dgm:cxn modelId="{89C136DD-D6EB-4844-8F5F-8B20E226C195}" srcId="{D2255861-57F7-D34A-9C83-3C6EC50273CF}" destId="{2707DC33-965C-034D-B4D7-A340BAF30AF6}" srcOrd="3" destOrd="0" parTransId="{569BFBA8-4148-514A-88BB-8B86313C7C11}" sibTransId="{A3A33485-1CDC-9244-9E58-BC9339465173}"/>
    <dgm:cxn modelId="{24BB50ED-3B86-494B-8C69-C394D59A57F1}" type="presOf" srcId="{525511F3-A907-1B49-8E5E-959E14A8EAB4}" destId="{C64C798F-8D91-384F-809E-51703A4C0499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8395B6F0-D470-4734-9A45-773CCB020145}" type="presOf" srcId="{2707DC33-965C-034D-B4D7-A340BAF30AF6}" destId="{C1207F33-3911-144E-811C-434CEDAD3EFD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4BBA5502-36F9-490B-B479-37E2633FF0DB}" type="presParOf" srcId="{1088AB8E-903E-5240-9D8D-F1E779DB7FEF}" destId="{E73F5595-9BBD-374E-8070-AA63542BC788}" srcOrd="0" destOrd="0" presId="urn:microsoft.com/office/officeart/2005/8/layout/vList3"/>
    <dgm:cxn modelId="{27D758A7-7973-4BC9-A2FF-EC3663686C57}" type="presParOf" srcId="{E73F5595-9BBD-374E-8070-AA63542BC788}" destId="{4EC2FA45-1694-854A-8310-9EB02266DBFA}" srcOrd="0" destOrd="0" presId="urn:microsoft.com/office/officeart/2005/8/layout/vList3"/>
    <dgm:cxn modelId="{1DD366F3-0C14-437E-8D01-667923662E83}" type="presParOf" srcId="{E73F5595-9BBD-374E-8070-AA63542BC788}" destId="{C64C798F-8D91-384F-809E-51703A4C0499}" srcOrd="1" destOrd="0" presId="urn:microsoft.com/office/officeart/2005/8/layout/vList3"/>
    <dgm:cxn modelId="{73C85141-CA22-41E9-8190-6F5B63E2F0C3}" type="presParOf" srcId="{1088AB8E-903E-5240-9D8D-F1E779DB7FEF}" destId="{E1F1DAF6-0FAA-AB43-86E9-665EC2DD22BB}" srcOrd="1" destOrd="0" presId="urn:microsoft.com/office/officeart/2005/8/layout/vList3"/>
    <dgm:cxn modelId="{D2F9F091-65C2-4654-A2AD-DC9F651812CB}" type="presParOf" srcId="{1088AB8E-903E-5240-9D8D-F1E779DB7FEF}" destId="{A373A867-5208-5E4E-A6A4-0F72C8ED7B46}" srcOrd="2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3" destOrd="0" presId="urn:microsoft.com/office/officeart/2005/8/layout/vList3"/>
    <dgm:cxn modelId="{5AF29789-CF57-465D-9FA1-D9D9E554F3AB}" type="presParOf" srcId="{1088AB8E-903E-5240-9D8D-F1E779DB7FEF}" destId="{EA6DA226-B3B2-A449-9601-944B17430727}" srcOrd="4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5" destOrd="0" presId="urn:microsoft.com/office/officeart/2005/8/layout/vList3"/>
    <dgm:cxn modelId="{F0DED27A-831E-41CD-B0E5-315C5FFDC82B}" type="presParOf" srcId="{1088AB8E-903E-5240-9D8D-F1E779DB7FEF}" destId="{0B3BD744-5419-2E4B-ABB5-C6E8619A6FB8}" srcOrd="6" destOrd="0" presId="urn:microsoft.com/office/officeart/2005/8/layout/vList3"/>
    <dgm:cxn modelId="{B1328303-AE1F-43BF-BAB8-4D961011F23F}" type="presParOf" srcId="{0B3BD744-5419-2E4B-ABB5-C6E8619A6FB8}" destId="{7BDEC246-6A96-AC4E-B6FD-324DD8F600D7}" srcOrd="0" destOrd="0" presId="urn:microsoft.com/office/officeart/2005/8/layout/vList3"/>
    <dgm:cxn modelId="{9DE24A33-B276-4713-BB4E-2B3AEC70F23D}" type="presParOf" srcId="{0B3BD744-5419-2E4B-ABB5-C6E8619A6FB8}" destId="{C1207F33-3911-144E-811C-434CEDAD3EFD}" srcOrd="1" destOrd="0" presId="urn:microsoft.com/office/officeart/2005/8/layout/vList3"/>
    <dgm:cxn modelId="{FC12C2FC-E23A-4425-8538-5AC7AFC20152}" type="presParOf" srcId="{1088AB8E-903E-5240-9D8D-F1E779DB7FEF}" destId="{01F94347-1AC2-B845-B538-557528A1996B}" srcOrd="7" destOrd="0" presId="urn:microsoft.com/office/officeart/2005/8/layout/vList3"/>
    <dgm:cxn modelId="{46C8454F-0735-4139-993C-68DDC4B7FE23}" type="presParOf" srcId="{1088AB8E-903E-5240-9D8D-F1E779DB7FEF}" destId="{57AB7047-2FA3-F34B-9D7A-DD3068481769}" srcOrd="8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3D3064-2A71-4687-9F81-8AAB5C7339AE}" type="doc">
      <dgm:prSet loTypeId="urn:microsoft.com/office/officeart/2005/8/layout/chevron2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3F150B67-5017-4201-ADE3-7B0DCB597364}">
      <dgm:prSet phldrT="[Text]" custT="1"/>
      <dgm:spPr/>
      <dgm:t>
        <a:bodyPr/>
        <a:lstStyle/>
        <a:p>
          <a:r>
            <a:rPr lang="en-US" sz="2400"/>
            <a:t>90%</a:t>
          </a:r>
        </a:p>
      </dgm:t>
    </dgm:pt>
    <dgm:pt modelId="{2CB171F8-4572-4B62-AB26-3262BED9A894}" type="parTrans" cxnId="{EED5A73E-E0C3-4120-AED5-43BAB001E819}">
      <dgm:prSet/>
      <dgm:spPr/>
      <dgm:t>
        <a:bodyPr/>
        <a:lstStyle/>
        <a:p>
          <a:endParaRPr lang="en-US" sz="2400"/>
        </a:p>
      </dgm:t>
    </dgm:pt>
    <dgm:pt modelId="{38C52BD3-B481-4DF4-A441-D2214852C11D}" type="sibTrans" cxnId="{EED5A73E-E0C3-4120-AED5-43BAB001E819}">
      <dgm:prSet/>
      <dgm:spPr/>
      <dgm:t>
        <a:bodyPr/>
        <a:lstStyle/>
        <a:p>
          <a:endParaRPr lang="en-US" sz="2400"/>
        </a:p>
      </dgm:t>
    </dgm:pt>
    <dgm:pt modelId="{3EEB6307-1DF2-4AC3-B5F6-92050466DC95}">
      <dgm:prSet phldrT="[Text]" custT="1"/>
      <dgm:spPr/>
      <dgm:t>
        <a:bodyPr/>
        <a:lstStyle/>
        <a:p>
          <a:r>
            <a:rPr lang="en-US" sz="2400" dirty="0">
              <a:latin typeface="Adobe Devanagari"/>
              <a:cs typeface="Arial" panose="020B0604020202020204" pitchFamily="34" charset="0"/>
            </a:rPr>
            <a:t>Providing solutions for the deficiency.</a:t>
          </a:r>
          <a:endParaRPr lang="en-US" sz="2400" dirty="0">
            <a:latin typeface="Adobe Devanagari"/>
          </a:endParaRPr>
        </a:p>
      </dgm:t>
    </dgm:pt>
    <dgm:pt modelId="{998719E6-C218-4B35-9D6E-A946CB53F75E}" type="parTrans" cxnId="{B5CD0E1E-65F9-4CF3-A107-280273415258}">
      <dgm:prSet/>
      <dgm:spPr/>
      <dgm:t>
        <a:bodyPr/>
        <a:lstStyle/>
        <a:p>
          <a:endParaRPr lang="en-US" sz="2400"/>
        </a:p>
      </dgm:t>
    </dgm:pt>
    <dgm:pt modelId="{78ABDC81-6B4E-4D61-AFC6-0B8CC54F9CBA}" type="sibTrans" cxnId="{B5CD0E1E-65F9-4CF3-A107-280273415258}">
      <dgm:prSet/>
      <dgm:spPr/>
      <dgm:t>
        <a:bodyPr/>
        <a:lstStyle/>
        <a:p>
          <a:endParaRPr lang="en-US" sz="2400"/>
        </a:p>
      </dgm:t>
    </dgm:pt>
    <dgm:pt modelId="{3A35CEE0-2D17-40A4-96F5-292DFF8521A6}">
      <dgm:prSet phldrT="[Text]" custT="1"/>
      <dgm:spPr/>
      <dgm:t>
        <a:bodyPr/>
        <a:lstStyle/>
        <a:p>
          <a:r>
            <a:rPr lang="en-US" sz="2400" dirty="0"/>
            <a:t>80%</a:t>
          </a:r>
        </a:p>
      </dgm:t>
    </dgm:pt>
    <dgm:pt modelId="{EF8759E1-EFB0-4342-A843-ED6DB78B90C5}" type="parTrans" cxnId="{5864BFB2-5375-4FE5-82CC-8D192A6CFAB9}">
      <dgm:prSet/>
      <dgm:spPr/>
      <dgm:t>
        <a:bodyPr/>
        <a:lstStyle/>
        <a:p>
          <a:endParaRPr lang="en-US" sz="2400"/>
        </a:p>
      </dgm:t>
    </dgm:pt>
    <dgm:pt modelId="{FF608F9C-B602-441C-BDA1-A344EE262EFE}" type="sibTrans" cxnId="{5864BFB2-5375-4FE5-82CC-8D192A6CFAB9}">
      <dgm:prSet/>
      <dgm:spPr/>
      <dgm:t>
        <a:bodyPr/>
        <a:lstStyle/>
        <a:p>
          <a:endParaRPr lang="en-US" sz="2400"/>
        </a:p>
      </dgm:t>
    </dgm:pt>
    <dgm:pt modelId="{90EBDF9B-211E-4AA9-B302-E9C65C589F58}">
      <dgm:prSet phldrT="[Text]" custT="1"/>
      <dgm:spPr/>
      <dgm:t>
        <a:bodyPr/>
        <a:lstStyle/>
        <a:p>
          <a:r>
            <a:rPr lang="en-US" sz="2400" dirty="0">
              <a:latin typeface="+mj-lt"/>
              <a:cs typeface="Arial" panose="020B0604020202020204" pitchFamily="34" charset="0"/>
            </a:rPr>
            <a:t>Find out deficiency or growth </a:t>
          </a:r>
          <a:endParaRPr lang="en-US" sz="2400" dirty="0"/>
        </a:p>
      </dgm:t>
    </dgm:pt>
    <dgm:pt modelId="{3E083344-87FE-4587-9DC1-0413D8677950}" type="parTrans" cxnId="{7B3BE434-E9AF-483B-B552-0924238E001B}">
      <dgm:prSet/>
      <dgm:spPr/>
      <dgm:t>
        <a:bodyPr/>
        <a:lstStyle/>
        <a:p>
          <a:endParaRPr lang="en-US" sz="2400"/>
        </a:p>
      </dgm:t>
    </dgm:pt>
    <dgm:pt modelId="{2364F7BB-0A3F-411F-AC3A-B148F3F91263}" type="sibTrans" cxnId="{7B3BE434-E9AF-483B-B552-0924238E001B}">
      <dgm:prSet/>
      <dgm:spPr/>
      <dgm:t>
        <a:bodyPr/>
        <a:lstStyle/>
        <a:p>
          <a:endParaRPr lang="en-US" sz="2400"/>
        </a:p>
      </dgm:t>
    </dgm:pt>
    <dgm:pt modelId="{E2CC56D9-AE3B-4FD8-94A7-1B0204167BFC}">
      <dgm:prSet phldrT="[Text]" custT="1"/>
      <dgm:spPr/>
      <dgm:t>
        <a:bodyPr/>
        <a:lstStyle/>
        <a:p>
          <a:r>
            <a:rPr lang="en-US" sz="2400"/>
            <a:t>50%</a:t>
          </a:r>
        </a:p>
      </dgm:t>
    </dgm:pt>
    <dgm:pt modelId="{F8B30DBF-F64B-4279-9EB2-E2E487E3C9BB}" type="parTrans" cxnId="{7E71B32C-12BF-49EF-AB96-27D09EB01A11}">
      <dgm:prSet/>
      <dgm:spPr/>
      <dgm:t>
        <a:bodyPr/>
        <a:lstStyle/>
        <a:p>
          <a:endParaRPr lang="en-US" sz="2400"/>
        </a:p>
      </dgm:t>
    </dgm:pt>
    <dgm:pt modelId="{68D98F60-5E3C-40E4-8711-467FED131E7B}" type="sibTrans" cxnId="{7E71B32C-12BF-49EF-AB96-27D09EB01A11}">
      <dgm:prSet/>
      <dgm:spPr/>
      <dgm:t>
        <a:bodyPr/>
        <a:lstStyle/>
        <a:p>
          <a:endParaRPr lang="en-US" sz="2400"/>
        </a:p>
      </dgm:t>
    </dgm:pt>
    <dgm:pt modelId="{D9A0A7E6-6F6C-45F6-960B-1275CEA603B1}">
      <dgm:prSet phldrT="[Text]" custT="1"/>
      <dgm:spPr/>
      <dgm:t>
        <a:bodyPr/>
        <a:lstStyle/>
        <a:p>
          <a:r>
            <a:rPr lang="en-US" sz="2400" dirty="0">
              <a:latin typeface="+mj-lt"/>
              <a:cs typeface="Arial" panose="020B0604020202020204" pitchFamily="34" charset="0"/>
            </a:rPr>
            <a:t>Identify rice plants</a:t>
          </a:r>
          <a:endParaRPr lang="en-US" sz="2400" dirty="0"/>
        </a:p>
      </dgm:t>
    </dgm:pt>
    <dgm:pt modelId="{2D5B3D77-3A2B-446F-9796-11D05D58B9B7}" type="parTrans" cxnId="{F951341D-7BE3-4C20-BE21-C4A501A86C92}">
      <dgm:prSet/>
      <dgm:spPr/>
      <dgm:t>
        <a:bodyPr/>
        <a:lstStyle/>
        <a:p>
          <a:endParaRPr lang="en-US" sz="2400"/>
        </a:p>
      </dgm:t>
    </dgm:pt>
    <dgm:pt modelId="{035D4256-C3DD-4DA1-B20A-9F48E04D228C}" type="sibTrans" cxnId="{F951341D-7BE3-4C20-BE21-C4A501A86C92}">
      <dgm:prSet/>
      <dgm:spPr/>
      <dgm:t>
        <a:bodyPr/>
        <a:lstStyle/>
        <a:p>
          <a:endParaRPr lang="en-US" sz="2400"/>
        </a:p>
      </dgm:t>
    </dgm:pt>
    <dgm:pt modelId="{A610186C-BA27-4AFC-9609-8BFBB25C755E}">
      <dgm:prSet phldrT="[Text]" custT="1"/>
      <dgm:spPr/>
      <dgm:t>
        <a:bodyPr/>
        <a:lstStyle/>
        <a:p>
          <a:r>
            <a:rPr lang="en-US" sz="2400" dirty="0"/>
            <a:t>60%</a:t>
          </a:r>
        </a:p>
      </dgm:t>
    </dgm:pt>
    <dgm:pt modelId="{3A727515-D09D-467E-B593-37F84CD354EA}" type="parTrans" cxnId="{37310E36-A25D-42B4-BD53-9128EABE4DE2}">
      <dgm:prSet/>
      <dgm:spPr/>
      <dgm:t>
        <a:bodyPr/>
        <a:lstStyle/>
        <a:p>
          <a:endParaRPr lang="en-US"/>
        </a:p>
      </dgm:t>
    </dgm:pt>
    <dgm:pt modelId="{2CEB6F94-D8DA-49FE-B9A5-0931CAEC4B7D}" type="sibTrans" cxnId="{37310E36-A25D-42B4-BD53-9128EABE4DE2}">
      <dgm:prSet/>
      <dgm:spPr/>
      <dgm:t>
        <a:bodyPr/>
        <a:lstStyle/>
        <a:p>
          <a:endParaRPr lang="en-US"/>
        </a:p>
      </dgm:t>
    </dgm:pt>
    <dgm:pt modelId="{BA879F52-8105-44AB-ABCD-9A5ADC6D8FE0}">
      <dgm:prSet phldrT="[Text]" custT="1"/>
      <dgm:spPr/>
      <dgm:t>
        <a:bodyPr/>
        <a:lstStyle/>
        <a:p>
          <a:r>
            <a:rPr lang="en-US" sz="2400" dirty="0">
              <a:latin typeface="+mj-lt"/>
            </a:rPr>
            <a:t>Optimize the height measuring model</a:t>
          </a:r>
          <a:endParaRPr lang="en-US" sz="2400" dirty="0"/>
        </a:p>
      </dgm:t>
    </dgm:pt>
    <dgm:pt modelId="{C4162319-07E1-4A54-8341-E14768773B7B}" type="parTrans" cxnId="{707B3BD1-4FFA-4C39-8813-7C48E8728080}">
      <dgm:prSet/>
      <dgm:spPr/>
      <dgm:t>
        <a:bodyPr/>
        <a:lstStyle/>
        <a:p>
          <a:endParaRPr lang="en-US"/>
        </a:p>
      </dgm:t>
    </dgm:pt>
    <dgm:pt modelId="{66F85CF9-0ECC-4C1A-85D5-0C48598FB72A}" type="sibTrans" cxnId="{707B3BD1-4FFA-4C39-8813-7C48E8728080}">
      <dgm:prSet/>
      <dgm:spPr/>
      <dgm:t>
        <a:bodyPr/>
        <a:lstStyle/>
        <a:p>
          <a:endParaRPr lang="en-US"/>
        </a:p>
      </dgm:t>
    </dgm:pt>
    <dgm:pt modelId="{C6ED7914-1D3D-44B7-9A15-742CE55788ED}" type="pres">
      <dgm:prSet presAssocID="{CA3D3064-2A71-4687-9F81-8AAB5C7339AE}" presName="linearFlow" presStyleCnt="0">
        <dgm:presLayoutVars>
          <dgm:dir/>
          <dgm:animLvl val="lvl"/>
          <dgm:resizeHandles val="exact"/>
        </dgm:presLayoutVars>
      </dgm:prSet>
      <dgm:spPr/>
    </dgm:pt>
    <dgm:pt modelId="{4C0E8C96-44E9-42F6-8E6E-E04F2C2A7586}" type="pres">
      <dgm:prSet presAssocID="{3F150B67-5017-4201-ADE3-7B0DCB597364}" presName="composite" presStyleCnt="0"/>
      <dgm:spPr/>
    </dgm:pt>
    <dgm:pt modelId="{34C38779-BD7A-412E-A9E7-938395F51A8D}" type="pres">
      <dgm:prSet presAssocID="{3F150B67-5017-4201-ADE3-7B0DCB59736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7C52BA1-7A7E-4825-BFBB-DE4818060397}" type="pres">
      <dgm:prSet presAssocID="{3F150B67-5017-4201-ADE3-7B0DCB597364}" presName="descendantText" presStyleLbl="alignAcc1" presStyleIdx="0" presStyleCnt="4">
        <dgm:presLayoutVars>
          <dgm:bulletEnabled val="1"/>
        </dgm:presLayoutVars>
      </dgm:prSet>
      <dgm:spPr/>
    </dgm:pt>
    <dgm:pt modelId="{B99019EA-F609-488D-8691-97A9110432C4}" type="pres">
      <dgm:prSet presAssocID="{38C52BD3-B481-4DF4-A441-D2214852C11D}" presName="sp" presStyleCnt="0"/>
      <dgm:spPr/>
    </dgm:pt>
    <dgm:pt modelId="{012385EB-33EF-47E9-B16D-AEE75C64F116}" type="pres">
      <dgm:prSet presAssocID="{3A35CEE0-2D17-40A4-96F5-292DFF8521A6}" presName="composite" presStyleCnt="0"/>
      <dgm:spPr/>
    </dgm:pt>
    <dgm:pt modelId="{803CA938-DC1A-4751-B64E-FE9AFF832480}" type="pres">
      <dgm:prSet presAssocID="{3A35CEE0-2D17-40A4-96F5-292DFF8521A6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6714D37-009C-450D-9F49-803C7A60DFF0}" type="pres">
      <dgm:prSet presAssocID="{3A35CEE0-2D17-40A4-96F5-292DFF8521A6}" presName="descendantText" presStyleLbl="alignAcc1" presStyleIdx="1" presStyleCnt="4">
        <dgm:presLayoutVars>
          <dgm:bulletEnabled val="1"/>
        </dgm:presLayoutVars>
      </dgm:prSet>
      <dgm:spPr/>
    </dgm:pt>
    <dgm:pt modelId="{276A2522-6519-483B-B885-D6414AF4AFB5}" type="pres">
      <dgm:prSet presAssocID="{FF608F9C-B602-441C-BDA1-A344EE262EFE}" presName="sp" presStyleCnt="0"/>
      <dgm:spPr/>
    </dgm:pt>
    <dgm:pt modelId="{A57D59BD-5B08-4AA2-90B5-A09C475C1032}" type="pres">
      <dgm:prSet presAssocID="{A610186C-BA27-4AFC-9609-8BFBB25C755E}" presName="composite" presStyleCnt="0"/>
      <dgm:spPr/>
    </dgm:pt>
    <dgm:pt modelId="{B377F459-DD4D-446D-AD7A-064C2BF8D014}" type="pres">
      <dgm:prSet presAssocID="{A610186C-BA27-4AFC-9609-8BFBB25C755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37B7367-E952-4FF5-9EF1-05A59215554E}" type="pres">
      <dgm:prSet presAssocID="{A610186C-BA27-4AFC-9609-8BFBB25C755E}" presName="descendantText" presStyleLbl="alignAcc1" presStyleIdx="2" presStyleCnt="4" custLinFactNeighborX="-288">
        <dgm:presLayoutVars>
          <dgm:bulletEnabled val="1"/>
        </dgm:presLayoutVars>
      </dgm:prSet>
      <dgm:spPr/>
    </dgm:pt>
    <dgm:pt modelId="{0CAA5C32-12FD-44D6-907B-0FFECA117947}" type="pres">
      <dgm:prSet presAssocID="{2CEB6F94-D8DA-49FE-B9A5-0931CAEC4B7D}" presName="sp" presStyleCnt="0"/>
      <dgm:spPr/>
    </dgm:pt>
    <dgm:pt modelId="{2B3503E5-660D-4741-8A2B-128ACF2281A4}" type="pres">
      <dgm:prSet presAssocID="{E2CC56D9-AE3B-4FD8-94A7-1B0204167BFC}" presName="composite" presStyleCnt="0"/>
      <dgm:spPr/>
    </dgm:pt>
    <dgm:pt modelId="{8BAA699A-945F-4C74-9E9D-1C41C7F4FA51}" type="pres">
      <dgm:prSet presAssocID="{E2CC56D9-AE3B-4FD8-94A7-1B0204167BF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2CD3160-F4CA-4A78-9881-7D248171C153}" type="pres">
      <dgm:prSet presAssocID="{E2CC56D9-AE3B-4FD8-94A7-1B0204167BF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668A2713-F134-4889-A08D-70967D16CDC8}" type="presOf" srcId="{D9A0A7E6-6F6C-45F6-960B-1275CEA603B1}" destId="{42CD3160-F4CA-4A78-9881-7D248171C153}" srcOrd="0" destOrd="0" presId="urn:microsoft.com/office/officeart/2005/8/layout/chevron2"/>
    <dgm:cxn modelId="{15FA5319-6B56-4670-99AE-1680A94D186E}" type="presOf" srcId="{3A35CEE0-2D17-40A4-96F5-292DFF8521A6}" destId="{803CA938-DC1A-4751-B64E-FE9AFF832480}" srcOrd="0" destOrd="0" presId="urn:microsoft.com/office/officeart/2005/8/layout/chevron2"/>
    <dgm:cxn modelId="{F951341D-7BE3-4C20-BE21-C4A501A86C92}" srcId="{E2CC56D9-AE3B-4FD8-94A7-1B0204167BFC}" destId="{D9A0A7E6-6F6C-45F6-960B-1275CEA603B1}" srcOrd="0" destOrd="0" parTransId="{2D5B3D77-3A2B-446F-9796-11D05D58B9B7}" sibTransId="{035D4256-C3DD-4DA1-B20A-9F48E04D228C}"/>
    <dgm:cxn modelId="{B5CD0E1E-65F9-4CF3-A107-280273415258}" srcId="{3F150B67-5017-4201-ADE3-7B0DCB597364}" destId="{3EEB6307-1DF2-4AC3-B5F6-92050466DC95}" srcOrd="0" destOrd="0" parTransId="{998719E6-C218-4B35-9D6E-A946CB53F75E}" sibTransId="{78ABDC81-6B4E-4D61-AFC6-0B8CC54F9CBA}"/>
    <dgm:cxn modelId="{7E71B32C-12BF-49EF-AB96-27D09EB01A11}" srcId="{CA3D3064-2A71-4687-9F81-8AAB5C7339AE}" destId="{E2CC56D9-AE3B-4FD8-94A7-1B0204167BFC}" srcOrd="3" destOrd="0" parTransId="{F8B30DBF-F64B-4279-9EB2-E2E487E3C9BB}" sibTransId="{68D98F60-5E3C-40E4-8711-467FED131E7B}"/>
    <dgm:cxn modelId="{7B3BE434-E9AF-483B-B552-0924238E001B}" srcId="{3A35CEE0-2D17-40A4-96F5-292DFF8521A6}" destId="{90EBDF9B-211E-4AA9-B302-E9C65C589F58}" srcOrd="0" destOrd="0" parTransId="{3E083344-87FE-4587-9DC1-0413D8677950}" sibTransId="{2364F7BB-0A3F-411F-AC3A-B148F3F91263}"/>
    <dgm:cxn modelId="{37310E36-A25D-42B4-BD53-9128EABE4DE2}" srcId="{CA3D3064-2A71-4687-9F81-8AAB5C7339AE}" destId="{A610186C-BA27-4AFC-9609-8BFBB25C755E}" srcOrd="2" destOrd="0" parTransId="{3A727515-D09D-467E-B593-37F84CD354EA}" sibTransId="{2CEB6F94-D8DA-49FE-B9A5-0931CAEC4B7D}"/>
    <dgm:cxn modelId="{EED5A73E-E0C3-4120-AED5-43BAB001E819}" srcId="{CA3D3064-2A71-4687-9F81-8AAB5C7339AE}" destId="{3F150B67-5017-4201-ADE3-7B0DCB597364}" srcOrd="0" destOrd="0" parTransId="{2CB171F8-4572-4B62-AB26-3262BED9A894}" sibTransId="{38C52BD3-B481-4DF4-A441-D2214852C11D}"/>
    <dgm:cxn modelId="{1662B764-00DD-4A79-AE37-0ADD2D343CF8}" type="presOf" srcId="{90EBDF9B-211E-4AA9-B302-E9C65C589F58}" destId="{86714D37-009C-450D-9F49-803C7A60DFF0}" srcOrd="0" destOrd="0" presId="urn:microsoft.com/office/officeart/2005/8/layout/chevron2"/>
    <dgm:cxn modelId="{6EA12C6E-8B86-4544-A2A2-EBF4CF0A08B1}" type="presOf" srcId="{A610186C-BA27-4AFC-9609-8BFBB25C755E}" destId="{B377F459-DD4D-446D-AD7A-064C2BF8D014}" srcOrd="0" destOrd="0" presId="urn:microsoft.com/office/officeart/2005/8/layout/chevron2"/>
    <dgm:cxn modelId="{B668D993-72F2-41E0-8F05-70B3DD0D1641}" type="presOf" srcId="{CA3D3064-2A71-4687-9F81-8AAB5C7339AE}" destId="{C6ED7914-1D3D-44B7-9A15-742CE55788ED}" srcOrd="0" destOrd="0" presId="urn:microsoft.com/office/officeart/2005/8/layout/chevron2"/>
    <dgm:cxn modelId="{5864BFB2-5375-4FE5-82CC-8D192A6CFAB9}" srcId="{CA3D3064-2A71-4687-9F81-8AAB5C7339AE}" destId="{3A35CEE0-2D17-40A4-96F5-292DFF8521A6}" srcOrd="1" destOrd="0" parTransId="{EF8759E1-EFB0-4342-A843-ED6DB78B90C5}" sibTransId="{FF608F9C-B602-441C-BDA1-A344EE262EFE}"/>
    <dgm:cxn modelId="{F1F433BF-A38A-4B5E-A8DB-6B67DE699077}" type="presOf" srcId="{3F150B67-5017-4201-ADE3-7B0DCB597364}" destId="{34C38779-BD7A-412E-A9E7-938395F51A8D}" srcOrd="0" destOrd="0" presId="urn:microsoft.com/office/officeart/2005/8/layout/chevron2"/>
    <dgm:cxn modelId="{2DE288BF-9F86-4ABE-B3B0-3977BE0075A0}" type="presOf" srcId="{E2CC56D9-AE3B-4FD8-94A7-1B0204167BFC}" destId="{8BAA699A-945F-4C74-9E9D-1C41C7F4FA51}" srcOrd="0" destOrd="0" presId="urn:microsoft.com/office/officeart/2005/8/layout/chevron2"/>
    <dgm:cxn modelId="{707B3BD1-4FFA-4C39-8813-7C48E8728080}" srcId="{A610186C-BA27-4AFC-9609-8BFBB25C755E}" destId="{BA879F52-8105-44AB-ABCD-9A5ADC6D8FE0}" srcOrd="0" destOrd="0" parTransId="{C4162319-07E1-4A54-8341-E14768773B7B}" sibTransId="{66F85CF9-0ECC-4C1A-85D5-0C48598FB72A}"/>
    <dgm:cxn modelId="{87DA26D6-95CB-4D28-9CEE-0C090443AE4A}" type="presOf" srcId="{3EEB6307-1DF2-4AC3-B5F6-92050466DC95}" destId="{37C52BA1-7A7E-4825-BFBB-DE4818060397}" srcOrd="0" destOrd="0" presId="urn:microsoft.com/office/officeart/2005/8/layout/chevron2"/>
    <dgm:cxn modelId="{A9E2F4E0-D4FF-46FE-972E-778F3CF1BAE7}" type="presOf" srcId="{BA879F52-8105-44AB-ABCD-9A5ADC6D8FE0}" destId="{B37B7367-E952-4FF5-9EF1-05A59215554E}" srcOrd="0" destOrd="0" presId="urn:microsoft.com/office/officeart/2005/8/layout/chevron2"/>
    <dgm:cxn modelId="{DEFC653C-2095-473A-9A8A-71BED70299DB}" type="presParOf" srcId="{C6ED7914-1D3D-44B7-9A15-742CE55788ED}" destId="{4C0E8C96-44E9-42F6-8E6E-E04F2C2A7586}" srcOrd="0" destOrd="0" presId="urn:microsoft.com/office/officeart/2005/8/layout/chevron2"/>
    <dgm:cxn modelId="{C8131EE8-A4EF-4801-B582-B9ABD275EAD6}" type="presParOf" srcId="{4C0E8C96-44E9-42F6-8E6E-E04F2C2A7586}" destId="{34C38779-BD7A-412E-A9E7-938395F51A8D}" srcOrd="0" destOrd="0" presId="urn:microsoft.com/office/officeart/2005/8/layout/chevron2"/>
    <dgm:cxn modelId="{5EAB2374-B024-403F-90A7-A54B47848FA1}" type="presParOf" srcId="{4C0E8C96-44E9-42F6-8E6E-E04F2C2A7586}" destId="{37C52BA1-7A7E-4825-BFBB-DE4818060397}" srcOrd="1" destOrd="0" presId="urn:microsoft.com/office/officeart/2005/8/layout/chevron2"/>
    <dgm:cxn modelId="{065824AA-C4D0-4C9F-86C4-DABD542EB9CC}" type="presParOf" srcId="{C6ED7914-1D3D-44B7-9A15-742CE55788ED}" destId="{B99019EA-F609-488D-8691-97A9110432C4}" srcOrd="1" destOrd="0" presId="urn:microsoft.com/office/officeart/2005/8/layout/chevron2"/>
    <dgm:cxn modelId="{1957D547-6E77-45F2-9E25-2F7B03D720E4}" type="presParOf" srcId="{C6ED7914-1D3D-44B7-9A15-742CE55788ED}" destId="{012385EB-33EF-47E9-B16D-AEE75C64F116}" srcOrd="2" destOrd="0" presId="urn:microsoft.com/office/officeart/2005/8/layout/chevron2"/>
    <dgm:cxn modelId="{55423252-98AF-400B-AD83-00DC13CAA4CD}" type="presParOf" srcId="{012385EB-33EF-47E9-B16D-AEE75C64F116}" destId="{803CA938-DC1A-4751-B64E-FE9AFF832480}" srcOrd="0" destOrd="0" presId="urn:microsoft.com/office/officeart/2005/8/layout/chevron2"/>
    <dgm:cxn modelId="{8C6429BF-9DA1-47E2-BC18-17387F42F777}" type="presParOf" srcId="{012385EB-33EF-47E9-B16D-AEE75C64F116}" destId="{86714D37-009C-450D-9F49-803C7A60DFF0}" srcOrd="1" destOrd="0" presId="urn:microsoft.com/office/officeart/2005/8/layout/chevron2"/>
    <dgm:cxn modelId="{687AF155-823D-472E-AF37-BEDD1A9ABA4B}" type="presParOf" srcId="{C6ED7914-1D3D-44B7-9A15-742CE55788ED}" destId="{276A2522-6519-483B-B885-D6414AF4AFB5}" srcOrd="3" destOrd="0" presId="urn:microsoft.com/office/officeart/2005/8/layout/chevron2"/>
    <dgm:cxn modelId="{C8A69237-848A-420D-AA14-B422992FF649}" type="presParOf" srcId="{C6ED7914-1D3D-44B7-9A15-742CE55788ED}" destId="{A57D59BD-5B08-4AA2-90B5-A09C475C1032}" srcOrd="4" destOrd="0" presId="urn:microsoft.com/office/officeart/2005/8/layout/chevron2"/>
    <dgm:cxn modelId="{8308AA1B-C1A3-46A5-9B5F-3C1BFFB4B436}" type="presParOf" srcId="{A57D59BD-5B08-4AA2-90B5-A09C475C1032}" destId="{B377F459-DD4D-446D-AD7A-064C2BF8D014}" srcOrd="0" destOrd="0" presId="urn:microsoft.com/office/officeart/2005/8/layout/chevron2"/>
    <dgm:cxn modelId="{66DFF529-4DD6-4322-BF96-F7CE0514C25F}" type="presParOf" srcId="{A57D59BD-5B08-4AA2-90B5-A09C475C1032}" destId="{B37B7367-E952-4FF5-9EF1-05A59215554E}" srcOrd="1" destOrd="0" presId="urn:microsoft.com/office/officeart/2005/8/layout/chevron2"/>
    <dgm:cxn modelId="{90A0377B-8A78-4AD7-9C6C-A386A0703899}" type="presParOf" srcId="{C6ED7914-1D3D-44B7-9A15-742CE55788ED}" destId="{0CAA5C32-12FD-44D6-907B-0FFECA117947}" srcOrd="5" destOrd="0" presId="urn:microsoft.com/office/officeart/2005/8/layout/chevron2"/>
    <dgm:cxn modelId="{B24A5079-956E-4512-947A-4EB3C67B69C4}" type="presParOf" srcId="{C6ED7914-1D3D-44B7-9A15-742CE55788ED}" destId="{2B3503E5-660D-4741-8A2B-128ACF2281A4}" srcOrd="6" destOrd="0" presId="urn:microsoft.com/office/officeart/2005/8/layout/chevron2"/>
    <dgm:cxn modelId="{39E61CCC-CB8F-41B8-95AF-3A0EE3BDC8A9}" type="presParOf" srcId="{2B3503E5-660D-4741-8A2B-128ACF2281A4}" destId="{8BAA699A-945F-4C74-9E9D-1C41C7F4FA51}" srcOrd="0" destOrd="0" presId="urn:microsoft.com/office/officeart/2005/8/layout/chevron2"/>
    <dgm:cxn modelId="{8D5EED5D-93D2-4135-80A5-E9148551DE81}" type="presParOf" srcId="{2B3503E5-660D-4741-8A2B-128ACF2281A4}" destId="{42CD3160-F4CA-4A78-9881-7D248171C15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C798F-8D91-384F-809E-51703A4C0499}">
      <dsp:nvSpPr>
        <dsp:cNvPr id="0" name=""/>
        <dsp:cNvSpPr/>
      </dsp:nvSpPr>
      <dsp:spPr>
        <a:xfrm rot="10800000">
          <a:off x="1931460" y="3637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find a proper dataset? </a:t>
          </a:r>
        </a:p>
      </dsp:txBody>
      <dsp:txXfrm rot="10800000">
        <a:off x="2177521" y="3637"/>
        <a:ext cx="6445224" cy="984246"/>
      </dsp:txXfrm>
    </dsp:sp>
    <dsp:sp modelId="{4EC2FA45-1694-854A-8310-9EB02266DBFA}">
      <dsp:nvSpPr>
        <dsp:cNvPr id="0" name=""/>
        <dsp:cNvSpPr/>
      </dsp:nvSpPr>
      <dsp:spPr>
        <a:xfrm>
          <a:off x="1439337" y="3637"/>
          <a:ext cx="984246" cy="98424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96DF2-96E3-1C48-A79D-7274A251766B}">
      <dsp:nvSpPr>
        <dsp:cNvPr id="0" name=""/>
        <dsp:cNvSpPr/>
      </dsp:nvSpPr>
      <dsp:spPr>
        <a:xfrm rot="10800000">
          <a:off x="1931460" y="1281688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detect rice diseases? </a:t>
          </a:r>
        </a:p>
      </dsp:txBody>
      <dsp:txXfrm rot="10800000">
        <a:off x="2177521" y="1281688"/>
        <a:ext cx="6445224" cy="984246"/>
      </dsp:txXfrm>
    </dsp:sp>
    <dsp:sp modelId="{3F5E85A2-87F6-C541-95F1-BBE8F3C0AFF3}">
      <dsp:nvSpPr>
        <dsp:cNvPr id="0" name=""/>
        <dsp:cNvSpPr/>
      </dsp:nvSpPr>
      <dsp:spPr>
        <a:xfrm>
          <a:off x="1439337" y="1281688"/>
          <a:ext cx="984246" cy="98424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931460" y="2559740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detect pests?</a:t>
          </a:r>
        </a:p>
      </dsp:txBody>
      <dsp:txXfrm rot="10800000">
        <a:off x="2177521" y="2559740"/>
        <a:ext cx="6445224" cy="984246"/>
      </dsp:txXfrm>
    </dsp:sp>
    <dsp:sp modelId="{9D858E07-ACA8-294F-9328-D149120CFB03}">
      <dsp:nvSpPr>
        <dsp:cNvPr id="0" name=""/>
        <dsp:cNvSpPr/>
      </dsp:nvSpPr>
      <dsp:spPr>
        <a:xfrm>
          <a:off x="1439337" y="2559740"/>
          <a:ext cx="984246" cy="98424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931460" y="3837792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provide solutions for Pests and diseases? </a:t>
          </a:r>
        </a:p>
      </dsp:txBody>
      <dsp:txXfrm rot="10800000">
        <a:off x="2177521" y="3837792"/>
        <a:ext cx="6445224" cy="984246"/>
      </dsp:txXfrm>
    </dsp:sp>
    <dsp:sp modelId="{120E17CA-845F-4145-A0CF-76BB148212C3}">
      <dsp:nvSpPr>
        <dsp:cNvPr id="0" name=""/>
        <dsp:cNvSpPr/>
      </dsp:nvSpPr>
      <dsp:spPr>
        <a:xfrm>
          <a:off x="1439337" y="3837792"/>
          <a:ext cx="984246" cy="98424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38779-BD7A-412E-A9E7-938395F51A8D}">
      <dsp:nvSpPr>
        <dsp:cNvPr id="0" name=""/>
        <dsp:cNvSpPr/>
      </dsp:nvSpPr>
      <dsp:spPr>
        <a:xfrm rot="5400000">
          <a:off x="-228774" y="229676"/>
          <a:ext cx="1525162" cy="1067613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90%</a:t>
          </a:r>
        </a:p>
      </dsp:txBody>
      <dsp:txXfrm rot="-5400000">
        <a:off x="1" y="534709"/>
        <a:ext cx="1067613" cy="457549"/>
      </dsp:txXfrm>
    </dsp:sp>
    <dsp:sp modelId="{37C52BA1-7A7E-4825-BFBB-DE4818060397}">
      <dsp:nvSpPr>
        <dsp:cNvPr id="0" name=""/>
        <dsp:cNvSpPr/>
      </dsp:nvSpPr>
      <dsp:spPr>
        <a:xfrm rot="5400000">
          <a:off x="5563453" y="-4494937"/>
          <a:ext cx="991355" cy="99830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dobe Devanagari"/>
              <a:cs typeface="Arial" panose="020B0604020202020204" pitchFamily="34" charset="0"/>
            </a:rPr>
            <a:t>Providing solutions for the pests and diseases.</a:t>
          </a:r>
          <a:endParaRPr lang="en-US" sz="2400" kern="1200" dirty="0">
            <a:latin typeface="Adobe Devanagari"/>
          </a:endParaRPr>
        </a:p>
      </dsp:txBody>
      <dsp:txXfrm rot="-5400000">
        <a:off x="1067613" y="49297"/>
        <a:ext cx="9934641" cy="894567"/>
      </dsp:txXfrm>
    </dsp:sp>
    <dsp:sp modelId="{B377F459-DD4D-446D-AD7A-064C2BF8D014}">
      <dsp:nvSpPr>
        <dsp:cNvPr id="0" name=""/>
        <dsp:cNvSpPr/>
      </dsp:nvSpPr>
      <dsp:spPr>
        <a:xfrm rot="5400000">
          <a:off x="-228774" y="1559714"/>
          <a:ext cx="1525162" cy="1067613"/>
        </a:xfrm>
        <a:prstGeom prst="chevron">
          <a:avLst/>
        </a:prstGeom>
        <a:solidFill>
          <a:schemeClr val="accent5">
            <a:shade val="80000"/>
            <a:hueOff val="94590"/>
            <a:satOff val="1592"/>
            <a:lumOff val="11336"/>
            <a:alphaOff val="0"/>
          </a:schemeClr>
        </a:solidFill>
        <a:ln w="25400" cap="flat" cmpd="sng" algn="ctr">
          <a:solidFill>
            <a:schemeClr val="accent5">
              <a:shade val="80000"/>
              <a:hueOff val="94590"/>
              <a:satOff val="1592"/>
              <a:lumOff val="113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70%</a:t>
          </a:r>
        </a:p>
      </dsp:txBody>
      <dsp:txXfrm rot="-5400000">
        <a:off x="1" y="1864747"/>
        <a:ext cx="1067613" cy="457549"/>
      </dsp:txXfrm>
    </dsp:sp>
    <dsp:sp modelId="{B37B7367-E952-4FF5-9EF1-05A59215554E}">
      <dsp:nvSpPr>
        <dsp:cNvPr id="0" name=""/>
        <dsp:cNvSpPr/>
      </dsp:nvSpPr>
      <dsp:spPr>
        <a:xfrm rot="5400000">
          <a:off x="5534702" y="-3164900"/>
          <a:ext cx="991355" cy="99830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94590"/>
              <a:satOff val="1592"/>
              <a:lumOff val="113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Optimize pests and disease models further.  </a:t>
          </a:r>
        </a:p>
      </dsp:txBody>
      <dsp:txXfrm rot="-5400000">
        <a:off x="1038862" y="1379334"/>
        <a:ext cx="9934641" cy="894567"/>
      </dsp:txXfrm>
    </dsp:sp>
    <dsp:sp modelId="{8BAA699A-945F-4C74-9E9D-1C41C7F4FA51}">
      <dsp:nvSpPr>
        <dsp:cNvPr id="0" name=""/>
        <dsp:cNvSpPr/>
      </dsp:nvSpPr>
      <dsp:spPr>
        <a:xfrm rot="5400000">
          <a:off x="-228774" y="2889751"/>
          <a:ext cx="1525162" cy="1067613"/>
        </a:xfrm>
        <a:prstGeom prst="chevron">
          <a:avLst/>
        </a:prstGeom>
        <a:solidFill>
          <a:schemeClr val="accent5">
            <a:shade val="80000"/>
            <a:hueOff val="189181"/>
            <a:satOff val="3184"/>
            <a:lumOff val="22673"/>
            <a:alphaOff val="0"/>
          </a:schemeClr>
        </a:solidFill>
        <a:ln w="25400" cap="flat" cmpd="sng" algn="ctr">
          <a:solidFill>
            <a:schemeClr val="accent5">
              <a:shade val="80000"/>
              <a:hueOff val="189181"/>
              <a:satOff val="3184"/>
              <a:lumOff val="226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50%</a:t>
          </a:r>
        </a:p>
      </dsp:txBody>
      <dsp:txXfrm rot="-5400000">
        <a:off x="1" y="3194784"/>
        <a:ext cx="1067613" cy="457549"/>
      </dsp:txXfrm>
    </dsp:sp>
    <dsp:sp modelId="{42CD3160-F4CA-4A78-9881-7D248171C153}">
      <dsp:nvSpPr>
        <dsp:cNvPr id="0" name=""/>
        <dsp:cNvSpPr/>
      </dsp:nvSpPr>
      <dsp:spPr>
        <a:xfrm rot="5400000">
          <a:off x="5563453" y="-1834862"/>
          <a:ext cx="991355" cy="99830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189181"/>
              <a:satOff val="3184"/>
              <a:lumOff val="226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+mj-lt"/>
              <a:cs typeface="Arial" panose="020B0604020202020204" pitchFamily="34" charset="0"/>
            </a:rPr>
            <a:t>Identify diseases and pests of rice plant</a:t>
          </a:r>
          <a:endParaRPr lang="en-US" sz="2400" kern="1200" dirty="0"/>
        </a:p>
      </dsp:txBody>
      <dsp:txXfrm rot="-5400000">
        <a:off x="1067613" y="2709372"/>
        <a:ext cx="9934641" cy="8945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C798F-8D91-384F-809E-51703A4C0499}">
      <dsp:nvSpPr>
        <dsp:cNvPr id="0" name=""/>
        <dsp:cNvSpPr/>
      </dsp:nvSpPr>
      <dsp:spPr>
        <a:xfrm rot="10800000">
          <a:off x="1835017" y="1896"/>
          <a:ext cx="6536817" cy="75410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40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How to find a proper dataset? </a:t>
          </a:r>
        </a:p>
      </dsp:txBody>
      <dsp:txXfrm rot="10800000">
        <a:off x="2023543" y="1896"/>
        <a:ext cx="6348291" cy="754105"/>
      </dsp:txXfrm>
    </dsp:sp>
    <dsp:sp modelId="{4EC2FA45-1694-854A-8310-9EB02266DBFA}">
      <dsp:nvSpPr>
        <dsp:cNvPr id="0" name=""/>
        <dsp:cNvSpPr/>
      </dsp:nvSpPr>
      <dsp:spPr>
        <a:xfrm>
          <a:off x="1457965" y="1896"/>
          <a:ext cx="754105" cy="75410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96DF2-96E3-1C48-A79D-7274A251766B}">
      <dsp:nvSpPr>
        <dsp:cNvPr id="0" name=""/>
        <dsp:cNvSpPr/>
      </dsp:nvSpPr>
      <dsp:spPr>
        <a:xfrm rot="10800000">
          <a:off x="1835017" y="981109"/>
          <a:ext cx="6536817" cy="75410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40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How to detect specific kinds of weeds? </a:t>
          </a:r>
        </a:p>
      </dsp:txBody>
      <dsp:txXfrm rot="10800000">
        <a:off x="2023543" y="981109"/>
        <a:ext cx="6348291" cy="754105"/>
      </dsp:txXfrm>
    </dsp:sp>
    <dsp:sp modelId="{3F5E85A2-87F6-C541-95F1-BBE8F3C0AFF3}">
      <dsp:nvSpPr>
        <dsp:cNvPr id="0" name=""/>
        <dsp:cNvSpPr/>
      </dsp:nvSpPr>
      <dsp:spPr>
        <a:xfrm>
          <a:off x="1457965" y="981109"/>
          <a:ext cx="754105" cy="75410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835017" y="1960321"/>
          <a:ext cx="6536817" cy="75410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40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How to identify weed types?</a:t>
          </a:r>
        </a:p>
      </dsp:txBody>
      <dsp:txXfrm rot="10800000">
        <a:off x="2023543" y="1960321"/>
        <a:ext cx="6348291" cy="754105"/>
      </dsp:txXfrm>
    </dsp:sp>
    <dsp:sp modelId="{9D858E07-ACA8-294F-9328-D149120CFB03}">
      <dsp:nvSpPr>
        <dsp:cNvPr id="0" name=""/>
        <dsp:cNvSpPr/>
      </dsp:nvSpPr>
      <dsp:spPr>
        <a:xfrm>
          <a:off x="1457965" y="1960321"/>
          <a:ext cx="754105" cy="75410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07F33-3911-144E-811C-434CEDAD3EFD}">
      <dsp:nvSpPr>
        <dsp:cNvPr id="0" name=""/>
        <dsp:cNvSpPr/>
      </dsp:nvSpPr>
      <dsp:spPr>
        <a:xfrm rot="10800000">
          <a:off x="1835017" y="2939533"/>
          <a:ext cx="6536817" cy="75410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40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How to identify weed areas in paddy fields?</a:t>
          </a:r>
        </a:p>
      </dsp:txBody>
      <dsp:txXfrm rot="10800000">
        <a:off x="2023543" y="2939533"/>
        <a:ext cx="6348291" cy="754105"/>
      </dsp:txXfrm>
    </dsp:sp>
    <dsp:sp modelId="{7BDEC246-6A96-AC4E-B6FD-324DD8F600D7}">
      <dsp:nvSpPr>
        <dsp:cNvPr id="0" name=""/>
        <dsp:cNvSpPr/>
      </dsp:nvSpPr>
      <dsp:spPr>
        <a:xfrm>
          <a:off x="1480957" y="2951033"/>
          <a:ext cx="754105" cy="754105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835017" y="3918745"/>
          <a:ext cx="6536817" cy="75410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40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How to map those areas for the farmer to see? </a:t>
          </a:r>
        </a:p>
      </dsp:txBody>
      <dsp:txXfrm rot="10800000">
        <a:off x="2023543" y="3918745"/>
        <a:ext cx="6348291" cy="754105"/>
      </dsp:txXfrm>
    </dsp:sp>
    <dsp:sp modelId="{120E17CA-845F-4145-A0CF-76BB148212C3}">
      <dsp:nvSpPr>
        <dsp:cNvPr id="0" name=""/>
        <dsp:cNvSpPr/>
      </dsp:nvSpPr>
      <dsp:spPr>
        <a:xfrm>
          <a:off x="1457965" y="3918745"/>
          <a:ext cx="754105" cy="754105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E4ADA-4AB6-4F57-B226-DBBAC00D2926}">
      <dsp:nvSpPr>
        <dsp:cNvPr id="0" name=""/>
        <dsp:cNvSpPr/>
      </dsp:nvSpPr>
      <dsp:spPr>
        <a:xfrm rot="10800000">
          <a:off x="1835017" y="4897958"/>
          <a:ext cx="6536817" cy="75410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40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How to provide solutions for weeds</a:t>
          </a:r>
          <a:endParaRPr lang="en-US" sz="2400" kern="1200" dirty="0">
            <a:latin typeface="+mj-lt"/>
          </a:endParaRPr>
        </a:p>
      </dsp:txBody>
      <dsp:txXfrm rot="10800000">
        <a:off x="2023543" y="4897958"/>
        <a:ext cx="6348291" cy="754105"/>
      </dsp:txXfrm>
    </dsp:sp>
    <dsp:sp modelId="{1B5FF4DA-D779-41A8-B744-4ECD47390311}">
      <dsp:nvSpPr>
        <dsp:cNvPr id="0" name=""/>
        <dsp:cNvSpPr/>
      </dsp:nvSpPr>
      <dsp:spPr>
        <a:xfrm>
          <a:off x="1457965" y="4897958"/>
          <a:ext cx="754105" cy="754105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38779-BD7A-412E-A9E7-938395F51A8D}">
      <dsp:nvSpPr>
        <dsp:cNvPr id="0" name=""/>
        <dsp:cNvSpPr/>
      </dsp:nvSpPr>
      <dsp:spPr>
        <a:xfrm rot="5400000">
          <a:off x="-173404" y="176713"/>
          <a:ext cx="1156030" cy="809221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90%</a:t>
          </a:r>
        </a:p>
      </dsp:txBody>
      <dsp:txXfrm rot="-5400000">
        <a:off x="1" y="407920"/>
        <a:ext cx="809221" cy="346809"/>
      </dsp:txXfrm>
    </dsp:sp>
    <dsp:sp modelId="{37C52BA1-7A7E-4825-BFBB-DE4818060397}">
      <dsp:nvSpPr>
        <dsp:cNvPr id="0" name=""/>
        <dsp:cNvSpPr/>
      </dsp:nvSpPr>
      <dsp:spPr>
        <a:xfrm rot="5400000">
          <a:off x="5554027" y="-4741497"/>
          <a:ext cx="751815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dobe Devanagari"/>
            </a:rPr>
            <a:t>Provide</a:t>
          </a:r>
          <a:r>
            <a:rPr lang="en-US" sz="2400" kern="1200" dirty="0"/>
            <a:t> solutions for weeds</a:t>
          </a:r>
        </a:p>
      </dsp:txBody>
      <dsp:txXfrm rot="-5400000">
        <a:off x="809222" y="40009"/>
        <a:ext cx="10204726" cy="678413"/>
      </dsp:txXfrm>
    </dsp:sp>
    <dsp:sp modelId="{803CA938-DC1A-4751-B64E-FE9AFF832480}">
      <dsp:nvSpPr>
        <dsp:cNvPr id="0" name=""/>
        <dsp:cNvSpPr/>
      </dsp:nvSpPr>
      <dsp:spPr>
        <a:xfrm rot="5400000">
          <a:off x="-173404" y="1184844"/>
          <a:ext cx="1156030" cy="809221"/>
        </a:xfrm>
        <a:prstGeom prst="chevron">
          <a:avLst/>
        </a:prstGeom>
        <a:solidFill>
          <a:schemeClr val="accent5">
            <a:shade val="80000"/>
            <a:hueOff val="63060"/>
            <a:satOff val="1061"/>
            <a:lumOff val="7558"/>
            <a:alphaOff val="0"/>
          </a:schemeClr>
        </a:solidFill>
        <a:ln w="25400" cap="flat" cmpd="sng" algn="ctr">
          <a:solidFill>
            <a:schemeClr val="accent5">
              <a:shade val="80000"/>
              <a:hueOff val="63060"/>
              <a:satOff val="1061"/>
              <a:lumOff val="75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80%</a:t>
          </a:r>
        </a:p>
      </dsp:txBody>
      <dsp:txXfrm rot="-5400000">
        <a:off x="1" y="1416051"/>
        <a:ext cx="809221" cy="346809"/>
      </dsp:txXfrm>
    </dsp:sp>
    <dsp:sp modelId="{86714D37-009C-450D-9F49-803C7A60DFF0}">
      <dsp:nvSpPr>
        <dsp:cNvPr id="0" name=""/>
        <dsp:cNvSpPr/>
      </dsp:nvSpPr>
      <dsp:spPr>
        <a:xfrm rot="5400000">
          <a:off x="5554225" y="-3733563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63060"/>
              <a:satOff val="1061"/>
              <a:lumOff val="75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+mj-lt"/>
              <a:cs typeface="Arial" panose="020B0604020202020204" pitchFamily="34" charset="0"/>
            </a:rPr>
            <a:t>Map weeds using aerial imagery </a:t>
          </a:r>
          <a:endParaRPr lang="en-US" sz="2400" kern="1200" dirty="0"/>
        </a:p>
      </dsp:txBody>
      <dsp:txXfrm rot="-5400000">
        <a:off x="809222" y="1048121"/>
        <a:ext cx="10204746" cy="678058"/>
      </dsp:txXfrm>
    </dsp:sp>
    <dsp:sp modelId="{B377F459-DD4D-446D-AD7A-064C2BF8D014}">
      <dsp:nvSpPr>
        <dsp:cNvPr id="0" name=""/>
        <dsp:cNvSpPr/>
      </dsp:nvSpPr>
      <dsp:spPr>
        <a:xfrm rot="5400000">
          <a:off x="-173404" y="2192975"/>
          <a:ext cx="1156030" cy="809221"/>
        </a:xfrm>
        <a:prstGeom prst="chevron">
          <a:avLst/>
        </a:prstGeom>
        <a:solidFill>
          <a:schemeClr val="accent5">
            <a:shade val="80000"/>
            <a:hueOff val="126121"/>
            <a:satOff val="2123"/>
            <a:lumOff val="15115"/>
            <a:alphaOff val="0"/>
          </a:schemeClr>
        </a:solidFill>
        <a:ln w="25400" cap="flat" cmpd="sng" algn="ctr">
          <a:solidFill>
            <a:schemeClr val="accent5">
              <a:shade val="80000"/>
              <a:hueOff val="126121"/>
              <a:satOff val="2123"/>
              <a:lumOff val="151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60%</a:t>
          </a:r>
        </a:p>
      </dsp:txBody>
      <dsp:txXfrm rot="-5400000">
        <a:off x="1" y="2424182"/>
        <a:ext cx="809221" cy="346809"/>
      </dsp:txXfrm>
    </dsp:sp>
    <dsp:sp modelId="{B37B7367-E952-4FF5-9EF1-05A59215554E}">
      <dsp:nvSpPr>
        <dsp:cNvPr id="0" name=""/>
        <dsp:cNvSpPr/>
      </dsp:nvSpPr>
      <dsp:spPr>
        <a:xfrm rot="5400000">
          <a:off x="5554225" y="-2725432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126121"/>
              <a:satOff val="2123"/>
              <a:lumOff val="151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+mj-lt"/>
            </a:rPr>
            <a:t>Define a weed mapping model</a:t>
          </a:r>
          <a:endParaRPr lang="en-US" sz="2400" kern="1200" dirty="0"/>
        </a:p>
      </dsp:txBody>
      <dsp:txXfrm rot="-5400000">
        <a:off x="809222" y="2056252"/>
        <a:ext cx="10204746" cy="678058"/>
      </dsp:txXfrm>
    </dsp:sp>
    <dsp:sp modelId="{8BAA699A-945F-4C74-9E9D-1C41C7F4FA51}">
      <dsp:nvSpPr>
        <dsp:cNvPr id="0" name=""/>
        <dsp:cNvSpPr/>
      </dsp:nvSpPr>
      <dsp:spPr>
        <a:xfrm rot="5400000">
          <a:off x="-173404" y="3201106"/>
          <a:ext cx="1156030" cy="809221"/>
        </a:xfrm>
        <a:prstGeom prst="chevron">
          <a:avLst/>
        </a:prstGeom>
        <a:solidFill>
          <a:schemeClr val="accent5">
            <a:shade val="80000"/>
            <a:hueOff val="189181"/>
            <a:satOff val="3184"/>
            <a:lumOff val="22673"/>
            <a:alphaOff val="0"/>
          </a:schemeClr>
        </a:solidFill>
        <a:ln w="25400" cap="flat" cmpd="sng" algn="ctr">
          <a:solidFill>
            <a:schemeClr val="accent5">
              <a:shade val="80000"/>
              <a:hueOff val="189181"/>
              <a:satOff val="3184"/>
              <a:lumOff val="226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50%</a:t>
          </a:r>
        </a:p>
      </dsp:txBody>
      <dsp:txXfrm rot="-5400000">
        <a:off x="1" y="3432313"/>
        <a:ext cx="809221" cy="346809"/>
      </dsp:txXfrm>
    </dsp:sp>
    <dsp:sp modelId="{42CD3160-F4CA-4A78-9881-7D248171C153}">
      <dsp:nvSpPr>
        <dsp:cNvPr id="0" name=""/>
        <dsp:cNvSpPr/>
      </dsp:nvSpPr>
      <dsp:spPr>
        <a:xfrm rot="5400000">
          <a:off x="5554225" y="-1717301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189181"/>
              <a:satOff val="3184"/>
              <a:lumOff val="226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+mj-lt"/>
              <a:cs typeface="Arial" panose="020B0604020202020204" pitchFamily="34" charset="0"/>
            </a:rPr>
            <a:t>Identify weeds and their type</a:t>
          </a:r>
          <a:endParaRPr lang="en-US" sz="2400" kern="1200" dirty="0"/>
        </a:p>
      </dsp:txBody>
      <dsp:txXfrm rot="-5400000">
        <a:off x="809222" y="3064383"/>
        <a:ext cx="10204746" cy="6780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C798F-8D91-384F-809E-51703A4C0499}">
      <dsp:nvSpPr>
        <dsp:cNvPr id="0" name=""/>
        <dsp:cNvSpPr/>
      </dsp:nvSpPr>
      <dsp:spPr>
        <a:xfrm rot="10800000">
          <a:off x="1856827" y="1973"/>
          <a:ext cx="6435471" cy="94345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36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+mj-lt"/>
            </a:rPr>
            <a:t>How to find a proper dataset? </a:t>
          </a:r>
        </a:p>
      </dsp:txBody>
      <dsp:txXfrm rot="10800000">
        <a:off x="2092690" y="1973"/>
        <a:ext cx="6199608" cy="943451"/>
      </dsp:txXfrm>
    </dsp:sp>
    <dsp:sp modelId="{4EC2FA45-1694-854A-8310-9EB02266DBFA}">
      <dsp:nvSpPr>
        <dsp:cNvPr id="0" name=""/>
        <dsp:cNvSpPr/>
      </dsp:nvSpPr>
      <dsp:spPr>
        <a:xfrm>
          <a:off x="1385101" y="1973"/>
          <a:ext cx="943451" cy="94345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96DF2-96E3-1C48-A79D-7274A251766B}">
      <dsp:nvSpPr>
        <dsp:cNvPr id="0" name=""/>
        <dsp:cNvSpPr/>
      </dsp:nvSpPr>
      <dsp:spPr>
        <a:xfrm rot="10800000">
          <a:off x="1856827" y="1227053"/>
          <a:ext cx="6435471" cy="94345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36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+mj-lt"/>
            </a:rPr>
            <a:t>How to detect the fertilizer type? </a:t>
          </a:r>
        </a:p>
      </dsp:txBody>
      <dsp:txXfrm rot="10800000">
        <a:off x="2092690" y="1227053"/>
        <a:ext cx="6199608" cy="943451"/>
      </dsp:txXfrm>
    </dsp:sp>
    <dsp:sp modelId="{3F5E85A2-87F6-C541-95F1-BBE8F3C0AFF3}">
      <dsp:nvSpPr>
        <dsp:cNvPr id="0" name=""/>
        <dsp:cNvSpPr/>
      </dsp:nvSpPr>
      <dsp:spPr>
        <a:xfrm>
          <a:off x="1385101" y="1227053"/>
          <a:ext cx="943451" cy="94345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856827" y="2452132"/>
          <a:ext cx="6435471" cy="94345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36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+mj-lt"/>
            </a:rPr>
            <a:t>How to measure the area of the paddy field?</a:t>
          </a:r>
        </a:p>
      </dsp:txBody>
      <dsp:txXfrm rot="10800000">
        <a:off x="2092690" y="2452132"/>
        <a:ext cx="6199608" cy="943451"/>
      </dsp:txXfrm>
    </dsp:sp>
    <dsp:sp modelId="{9D858E07-ACA8-294F-9328-D149120CFB03}">
      <dsp:nvSpPr>
        <dsp:cNvPr id="0" name=""/>
        <dsp:cNvSpPr/>
      </dsp:nvSpPr>
      <dsp:spPr>
        <a:xfrm>
          <a:off x="1385101" y="2452132"/>
          <a:ext cx="943451" cy="94345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856827" y="3677212"/>
          <a:ext cx="6435471" cy="94345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36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+mj-lt"/>
            </a:rPr>
            <a:t>How to provide guidance on usage of fertilizers? </a:t>
          </a:r>
        </a:p>
      </dsp:txBody>
      <dsp:txXfrm rot="10800000">
        <a:off x="2092690" y="3677212"/>
        <a:ext cx="6199608" cy="943451"/>
      </dsp:txXfrm>
    </dsp:sp>
    <dsp:sp modelId="{120E17CA-845F-4145-A0CF-76BB148212C3}">
      <dsp:nvSpPr>
        <dsp:cNvPr id="0" name=""/>
        <dsp:cNvSpPr/>
      </dsp:nvSpPr>
      <dsp:spPr>
        <a:xfrm>
          <a:off x="1385101" y="3677212"/>
          <a:ext cx="943451" cy="943451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38779-BD7A-412E-A9E7-938395F51A8D}">
      <dsp:nvSpPr>
        <dsp:cNvPr id="0" name=""/>
        <dsp:cNvSpPr/>
      </dsp:nvSpPr>
      <dsp:spPr>
        <a:xfrm rot="5400000">
          <a:off x="-173404" y="176713"/>
          <a:ext cx="1156030" cy="809221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90%</a:t>
          </a:r>
        </a:p>
      </dsp:txBody>
      <dsp:txXfrm rot="-5400000">
        <a:off x="1" y="407920"/>
        <a:ext cx="809221" cy="346809"/>
      </dsp:txXfrm>
    </dsp:sp>
    <dsp:sp modelId="{37C52BA1-7A7E-4825-BFBB-DE4818060397}">
      <dsp:nvSpPr>
        <dsp:cNvPr id="0" name=""/>
        <dsp:cNvSpPr/>
      </dsp:nvSpPr>
      <dsp:spPr>
        <a:xfrm rot="5400000">
          <a:off x="5554027" y="-4741497"/>
          <a:ext cx="751815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dobe Devanagari"/>
              <a:cs typeface="Arial" panose="020B0604020202020204" pitchFamily="34" charset="0"/>
            </a:rPr>
            <a:t>Providing</a:t>
          </a:r>
          <a:r>
            <a:rPr lang="en-US" sz="2400" kern="1200" dirty="0">
              <a:latin typeface="+mj-lt"/>
              <a:cs typeface="Arial" panose="020B0604020202020204" pitchFamily="34" charset="0"/>
            </a:rPr>
            <a:t> guidance for the on properly use of fertilizers.</a:t>
          </a:r>
          <a:endParaRPr lang="en-US" sz="2400" kern="1200" dirty="0"/>
        </a:p>
      </dsp:txBody>
      <dsp:txXfrm rot="-5400000">
        <a:off x="809222" y="40009"/>
        <a:ext cx="10204726" cy="678413"/>
      </dsp:txXfrm>
    </dsp:sp>
    <dsp:sp modelId="{803CA938-DC1A-4751-B64E-FE9AFF832480}">
      <dsp:nvSpPr>
        <dsp:cNvPr id="0" name=""/>
        <dsp:cNvSpPr/>
      </dsp:nvSpPr>
      <dsp:spPr>
        <a:xfrm rot="5400000">
          <a:off x="-173404" y="1184844"/>
          <a:ext cx="1156030" cy="809221"/>
        </a:xfrm>
        <a:prstGeom prst="chevron">
          <a:avLst/>
        </a:prstGeom>
        <a:solidFill>
          <a:schemeClr val="accent5">
            <a:shade val="80000"/>
            <a:hueOff val="63060"/>
            <a:satOff val="1061"/>
            <a:lumOff val="7558"/>
            <a:alphaOff val="0"/>
          </a:schemeClr>
        </a:solidFill>
        <a:ln w="25400" cap="flat" cmpd="sng" algn="ctr">
          <a:solidFill>
            <a:schemeClr val="accent5">
              <a:shade val="80000"/>
              <a:hueOff val="63060"/>
              <a:satOff val="1061"/>
              <a:lumOff val="75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80%</a:t>
          </a:r>
        </a:p>
      </dsp:txBody>
      <dsp:txXfrm rot="-5400000">
        <a:off x="1" y="1416051"/>
        <a:ext cx="809221" cy="346809"/>
      </dsp:txXfrm>
    </dsp:sp>
    <dsp:sp modelId="{86714D37-009C-450D-9F49-803C7A60DFF0}">
      <dsp:nvSpPr>
        <dsp:cNvPr id="0" name=""/>
        <dsp:cNvSpPr/>
      </dsp:nvSpPr>
      <dsp:spPr>
        <a:xfrm rot="5400000">
          <a:off x="5554225" y="-3733563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63060"/>
              <a:satOff val="1061"/>
              <a:lumOff val="75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+mj-lt"/>
              <a:cs typeface="Arial" panose="020B0604020202020204" pitchFamily="34" charset="0"/>
            </a:rPr>
            <a:t>Map both models. </a:t>
          </a:r>
          <a:endParaRPr lang="en-US" sz="2400" kern="1200" dirty="0"/>
        </a:p>
      </dsp:txBody>
      <dsp:txXfrm rot="-5400000">
        <a:off x="809222" y="1048121"/>
        <a:ext cx="10204746" cy="678058"/>
      </dsp:txXfrm>
    </dsp:sp>
    <dsp:sp modelId="{B377F459-DD4D-446D-AD7A-064C2BF8D014}">
      <dsp:nvSpPr>
        <dsp:cNvPr id="0" name=""/>
        <dsp:cNvSpPr/>
      </dsp:nvSpPr>
      <dsp:spPr>
        <a:xfrm rot="5400000">
          <a:off x="-173404" y="2192975"/>
          <a:ext cx="1156030" cy="809221"/>
        </a:xfrm>
        <a:prstGeom prst="chevron">
          <a:avLst/>
        </a:prstGeom>
        <a:solidFill>
          <a:schemeClr val="accent5">
            <a:shade val="80000"/>
            <a:hueOff val="126121"/>
            <a:satOff val="2123"/>
            <a:lumOff val="15115"/>
            <a:alphaOff val="0"/>
          </a:schemeClr>
        </a:solidFill>
        <a:ln w="25400" cap="flat" cmpd="sng" algn="ctr">
          <a:solidFill>
            <a:schemeClr val="accent5">
              <a:shade val="80000"/>
              <a:hueOff val="126121"/>
              <a:satOff val="2123"/>
              <a:lumOff val="151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60%</a:t>
          </a:r>
        </a:p>
      </dsp:txBody>
      <dsp:txXfrm rot="-5400000">
        <a:off x="1" y="2424182"/>
        <a:ext cx="809221" cy="346809"/>
      </dsp:txXfrm>
    </dsp:sp>
    <dsp:sp modelId="{B37B7367-E952-4FF5-9EF1-05A59215554E}">
      <dsp:nvSpPr>
        <dsp:cNvPr id="0" name=""/>
        <dsp:cNvSpPr/>
      </dsp:nvSpPr>
      <dsp:spPr>
        <a:xfrm rot="5400000">
          <a:off x="5524729" y="-2725432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126121"/>
              <a:satOff val="2123"/>
              <a:lumOff val="151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+mj-lt"/>
            </a:rPr>
            <a:t>Define a paddy area measuring model</a:t>
          </a:r>
          <a:endParaRPr lang="en-US" sz="2400" kern="1200" dirty="0"/>
        </a:p>
      </dsp:txBody>
      <dsp:txXfrm rot="-5400000">
        <a:off x="779726" y="2056252"/>
        <a:ext cx="10204746" cy="678058"/>
      </dsp:txXfrm>
    </dsp:sp>
    <dsp:sp modelId="{8BAA699A-945F-4C74-9E9D-1C41C7F4FA51}">
      <dsp:nvSpPr>
        <dsp:cNvPr id="0" name=""/>
        <dsp:cNvSpPr/>
      </dsp:nvSpPr>
      <dsp:spPr>
        <a:xfrm rot="5400000">
          <a:off x="-173404" y="3201106"/>
          <a:ext cx="1156030" cy="809221"/>
        </a:xfrm>
        <a:prstGeom prst="chevron">
          <a:avLst/>
        </a:prstGeom>
        <a:solidFill>
          <a:schemeClr val="accent5">
            <a:shade val="80000"/>
            <a:hueOff val="189181"/>
            <a:satOff val="3184"/>
            <a:lumOff val="22673"/>
            <a:alphaOff val="0"/>
          </a:schemeClr>
        </a:solidFill>
        <a:ln w="25400" cap="flat" cmpd="sng" algn="ctr">
          <a:solidFill>
            <a:schemeClr val="accent5">
              <a:shade val="80000"/>
              <a:hueOff val="189181"/>
              <a:satOff val="3184"/>
              <a:lumOff val="226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50%</a:t>
          </a:r>
        </a:p>
      </dsp:txBody>
      <dsp:txXfrm rot="-5400000">
        <a:off x="1" y="3432313"/>
        <a:ext cx="809221" cy="346809"/>
      </dsp:txXfrm>
    </dsp:sp>
    <dsp:sp modelId="{42CD3160-F4CA-4A78-9881-7D248171C153}">
      <dsp:nvSpPr>
        <dsp:cNvPr id="0" name=""/>
        <dsp:cNvSpPr/>
      </dsp:nvSpPr>
      <dsp:spPr>
        <a:xfrm rot="5400000">
          <a:off x="5554225" y="-1717301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189181"/>
              <a:satOff val="3184"/>
              <a:lumOff val="226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+mj-lt"/>
              <a:cs typeface="Arial" panose="020B0604020202020204" pitchFamily="34" charset="0"/>
            </a:rPr>
            <a:t>Identify fertilizers type and calculate paddy area</a:t>
          </a:r>
          <a:endParaRPr lang="en-US" sz="2400" kern="1200" dirty="0"/>
        </a:p>
      </dsp:txBody>
      <dsp:txXfrm rot="-5400000">
        <a:off x="809222" y="3064383"/>
        <a:ext cx="10204746" cy="6780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C798F-8D91-384F-809E-51703A4C0499}">
      <dsp:nvSpPr>
        <dsp:cNvPr id="0" name=""/>
        <dsp:cNvSpPr/>
      </dsp:nvSpPr>
      <dsp:spPr>
        <a:xfrm rot="10800000">
          <a:off x="1880026" y="1782"/>
          <a:ext cx="6691285" cy="77850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301" tIns="83820" rIns="156464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j-lt"/>
            </a:rPr>
            <a:t>How to find a proper dataset? </a:t>
          </a:r>
        </a:p>
      </dsp:txBody>
      <dsp:txXfrm rot="10800000">
        <a:off x="2074653" y="1782"/>
        <a:ext cx="6496658" cy="778509"/>
      </dsp:txXfrm>
    </dsp:sp>
    <dsp:sp modelId="{4EC2FA45-1694-854A-8310-9EB02266DBFA}">
      <dsp:nvSpPr>
        <dsp:cNvPr id="0" name=""/>
        <dsp:cNvSpPr/>
      </dsp:nvSpPr>
      <dsp:spPr>
        <a:xfrm>
          <a:off x="1490771" y="1782"/>
          <a:ext cx="778509" cy="7785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96DF2-96E3-1C48-A79D-7274A251766B}">
      <dsp:nvSpPr>
        <dsp:cNvPr id="0" name=""/>
        <dsp:cNvSpPr/>
      </dsp:nvSpPr>
      <dsp:spPr>
        <a:xfrm rot="10800000">
          <a:off x="1880026" y="1012682"/>
          <a:ext cx="6691285" cy="77850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301" tIns="83820" rIns="156464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j-lt"/>
            </a:rPr>
            <a:t>How to detect rice plants from other plants? </a:t>
          </a:r>
        </a:p>
      </dsp:txBody>
      <dsp:txXfrm rot="10800000">
        <a:off x="2074653" y="1012682"/>
        <a:ext cx="6496658" cy="778509"/>
      </dsp:txXfrm>
    </dsp:sp>
    <dsp:sp modelId="{3F5E85A2-87F6-C541-95F1-BBE8F3C0AFF3}">
      <dsp:nvSpPr>
        <dsp:cNvPr id="0" name=""/>
        <dsp:cNvSpPr/>
      </dsp:nvSpPr>
      <dsp:spPr>
        <a:xfrm>
          <a:off x="1490771" y="1012682"/>
          <a:ext cx="778509" cy="7785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880026" y="2023583"/>
          <a:ext cx="6691285" cy="77850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301" tIns="83820" rIns="156464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j-lt"/>
            </a:rPr>
            <a:t>How to measure height of a plant?</a:t>
          </a:r>
        </a:p>
      </dsp:txBody>
      <dsp:txXfrm rot="10800000">
        <a:off x="2074653" y="2023583"/>
        <a:ext cx="6496658" cy="778509"/>
      </dsp:txXfrm>
    </dsp:sp>
    <dsp:sp modelId="{9D858E07-ACA8-294F-9328-D149120CFB03}">
      <dsp:nvSpPr>
        <dsp:cNvPr id="0" name=""/>
        <dsp:cNvSpPr/>
      </dsp:nvSpPr>
      <dsp:spPr>
        <a:xfrm>
          <a:off x="1490771" y="2023583"/>
          <a:ext cx="778509" cy="7785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07F33-3911-144E-811C-434CEDAD3EFD}">
      <dsp:nvSpPr>
        <dsp:cNvPr id="0" name=""/>
        <dsp:cNvSpPr/>
      </dsp:nvSpPr>
      <dsp:spPr>
        <a:xfrm rot="10800000">
          <a:off x="1880026" y="3034483"/>
          <a:ext cx="6691285" cy="77850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301" tIns="83820" rIns="156464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j-lt"/>
            </a:rPr>
            <a:t>How to identify the growth using the height?</a:t>
          </a:r>
        </a:p>
      </dsp:txBody>
      <dsp:txXfrm rot="10800000">
        <a:off x="2074653" y="3034483"/>
        <a:ext cx="6496658" cy="778509"/>
      </dsp:txXfrm>
    </dsp:sp>
    <dsp:sp modelId="{7BDEC246-6A96-AC4E-B6FD-324DD8F600D7}">
      <dsp:nvSpPr>
        <dsp:cNvPr id="0" name=""/>
        <dsp:cNvSpPr/>
      </dsp:nvSpPr>
      <dsp:spPr>
        <a:xfrm>
          <a:off x="1514508" y="3046355"/>
          <a:ext cx="778509" cy="778509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880026" y="4045384"/>
          <a:ext cx="6691285" cy="77850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301" tIns="83820" rIns="156464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j-lt"/>
            </a:rPr>
            <a:t>How to provide solutions for deficiencies in growth? </a:t>
          </a:r>
        </a:p>
      </dsp:txBody>
      <dsp:txXfrm rot="10800000">
        <a:off x="2074653" y="4045384"/>
        <a:ext cx="6496658" cy="778509"/>
      </dsp:txXfrm>
    </dsp:sp>
    <dsp:sp modelId="{120E17CA-845F-4145-A0CF-76BB148212C3}">
      <dsp:nvSpPr>
        <dsp:cNvPr id="0" name=""/>
        <dsp:cNvSpPr/>
      </dsp:nvSpPr>
      <dsp:spPr>
        <a:xfrm>
          <a:off x="1490771" y="4045384"/>
          <a:ext cx="778509" cy="778509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38779-BD7A-412E-A9E7-938395F51A8D}">
      <dsp:nvSpPr>
        <dsp:cNvPr id="0" name=""/>
        <dsp:cNvSpPr/>
      </dsp:nvSpPr>
      <dsp:spPr>
        <a:xfrm rot="5400000">
          <a:off x="-173404" y="176713"/>
          <a:ext cx="1156030" cy="809221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90%</a:t>
          </a:r>
        </a:p>
      </dsp:txBody>
      <dsp:txXfrm rot="-5400000">
        <a:off x="1" y="407920"/>
        <a:ext cx="809221" cy="346809"/>
      </dsp:txXfrm>
    </dsp:sp>
    <dsp:sp modelId="{37C52BA1-7A7E-4825-BFBB-DE4818060397}">
      <dsp:nvSpPr>
        <dsp:cNvPr id="0" name=""/>
        <dsp:cNvSpPr/>
      </dsp:nvSpPr>
      <dsp:spPr>
        <a:xfrm rot="5400000">
          <a:off x="5554027" y="-4741497"/>
          <a:ext cx="751815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dobe Devanagari"/>
              <a:cs typeface="Arial" panose="020B0604020202020204" pitchFamily="34" charset="0"/>
            </a:rPr>
            <a:t>Providing solutions for the deficiency.</a:t>
          </a:r>
          <a:endParaRPr lang="en-US" sz="2400" kern="1200" dirty="0">
            <a:latin typeface="Adobe Devanagari"/>
          </a:endParaRPr>
        </a:p>
      </dsp:txBody>
      <dsp:txXfrm rot="-5400000">
        <a:off x="809222" y="40009"/>
        <a:ext cx="10204726" cy="678413"/>
      </dsp:txXfrm>
    </dsp:sp>
    <dsp:sp modelId="{803CA938-DC1A-4751-B64E-FE9AFF832480}">
      <dsp:nvSpPr>
        <dsp:cNvPr id="0" name=""/>
        <dsp:cNvSpPr/>
      </dsp:nvSpPr>
      <dsp:spPr>
        <a:xfrm rot="5400000">
          <a:off x="-173404" y="1184844"/>
          <a:ext cx="1156030" cy="809221"/>
        </a:xfrm>
        <a:prstGeom prst="chevron">
          <a:avLst/>
        </a:prstGeom>
        <a:solidFill>
          <a:schemeClr val="accent5">
            <a:shade val="80000"/>
            <a:hueOff val="63060"/>
            <a:satOff val="1061"/>
            <a:lumOff val="7558"/>
            <a:alphaOff val="0"/>
          </a:schemeClr>
        </a:solidFill>
        <a:ln w="25400" cap="flat" cmpd="sng" algn="ctr">
          <a:solidFill>
            <a:schemeClr val="accent5">
              <a:shade val="80000"/>
              <a:hueOff val="63060"/>
              <a:satOff val="1061"/>
              <a:lumOff val="75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80%</a:t>
          </a:r>
        </a:p>
      </dsp:txBody>
      <dsp:txXfrm rot="-5400000">
        <a:off x="1" y="1416051"/>
        <a:ext cx="809221" cy="346809"/>
      </dsp:txXfrm>
    </dsp:sp>
    <dsp:sp modelId="{86714D37-009C-450D-9F49-803C7A60DFF0}">
      <dsp:nvSpPr>
        <dsp:cNvPr id="0" name=""/>
        <dsp:cNvSpPr/>
      </dsp:nvSpPr>
      <dsp:spPr>
        <a:xfrm rot="5400000">
          <a:off x="5554225" y="-3733563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63060"/>
              <a:satOff val="1061"/>
              <a:lumOff val="75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+mj-lt"/>
              <a:cs typeface="Arial" panose="020B0604020202020204" pitchFamily="34" charset="0"/>
            </a:rPr>
            <a:t>Find out deficiency or growth </a:t>
          </a:r>
          <a:endParaRPr lang="en-US" sz="2400" kern="1200" dirty="0"/>
        </a:p>
      </dsp:txBody>
      <dsp:txXfrm rot="-5400000">
        <a:off x="809222" y="1048121"/>
        <a:ext cx="10204746" cy="678058"/>
      </dsp:txXfrm>
    </dsp:sp>
    <dsp:sp modelId="{B377F459-DD4D-446D-AD7A-064C2BF8D014}">
      <dsp:nvSpPr>
        <dsp:cNvPr id="0" name=""/>
        <dsp:cNvSpPr/>
      </dsp:nvSpPr>
      <dsp:spPr>
        <a:xfrm rot="5400000">
          <a:off x="-173404" y="2192975"/>
          <a:ext cx="1156030" cy="809221"/>
        </a:xfrm>
        <a:prstGeom prst="chevron">
          <a:avLst/>
        </a:prstGeom>
        <a:solidFill>
          <a:schemeClr val="accent5">
            <a:shade val="80000"/>
            <a:hueOff val="126121"/>
            <a:satOff val="2123"/>
            <a:lumOff val="15115"/>
            <a:alphaOff val="0"/>
          </a:schemeClr>
        </a:solidFill>
        <a:ln w="25400" cap="flat" cmpd="sng" algn="ctr">
          <a:solidFill>
            <a:schemeClr val="accent5">
              <a:shade val="80000"/>
              <a:hueOff val="126121"/>
              <a:satOff val="2123"/>
              <a:lumOff val="151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60%</a:t>
          </a:r>
        </a:p>
      </dsp:txBody>
      <dsp:txXfrm rot="-5400000">
        <a:off x="1" y="2424182"/>
        <a:ext cx="809221" cy="346809"/>
      </dsp:txXfrm>
    </dsp:sp>
    <dsp:sp modelId="{B37B7367-E952-4FF5-9EF1-05A59215554E}">
      <dsp:nvSpPr>
        <dsp:cNvPr id="0" name=""/>
        <dsp:cNvSpPr/>
      </dsp:nvSpPr>
      <dsp:spPr>
        <a:xfrm rot="5400000">
          <a:off x="5524729" y="-2725432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126121"/>
              <a:satOff val="2123"/>
              <a:lumOff val="151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+mj-lt"/>
            </a:rPr>
            <a:t>Optimize the height measuring model</a:t>
          </a:r>
          <a:endParaRPr lang="en-US" sz="2400" kern="1200" dirty="0"/>
        </a:p>
      </dsp:txBody>
      <dsp:txXfrm rot="-5400000">
        <a:off x="779726" y="2056252"/>
        <a:ext cx="10204746" cy="678058"/>
      </dsp:txXfrm>
    </dsp:sp>
    <dsp:sp modelId="{8BAA699A-945F-4C74-9E9D-1C41C7F4FA51}">
      <dsp:nvSpPr>
        <dsp:cNvPr id="0" name=""/>
        <dsp:cNvSpPr/>
      </dsp:nvSpPr>
      <dsp:spPr>
        <a:xfrm rot="5400000">
          <a:off x="-173404" y="3201106"/>
          <a:ext cx="1156030" cy="809221"/>
        </a:xfrm>
        <a:prstGeom prst="chevron">
          <a:avLst/>
        </a:prstGeom>
        <a:solidFill>
          <a:schemeClr val="accent5">
            <a:shade val="80000"/>
            <a:hueOff val="189181"/>
            <a:satOff val="3184"/>
            <a:lumOff val="22673"/>
            <a:alphaOff val="0"/>
          </a:schemeClr>
        </a:solidFill>
        <a:ln w="25400" cap="flat" cmpd="sng" algn="ctr">
          <a:solidFill>
            <a:schemeClr val="accent5">
              <a:shade val="80000"/>
              <a:hueOff val="189181"/>
              <a:satOff val="3184"/>
              <a:lumOff val="226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50%</a:t>
          </a:r>
        </a:p>
      </dsp:txBody>
      <dsp:txXfrm rot="-5400000">
        <a:off x="1" y="3432313"/>
        <a:ext cx="809221" cy="346809"/>
      </dsp:txXfrm>
    </dsp:sp>
    <dsp:sp modelId="{42CD3160-F4CA-4A78-9881-7D248171C153}">
      <dsp:nvSpPr>
        <dsp:cNvPr id="0" name=""/>
        <dsp:cNvSpPr/>
      </dsp:nvSpPr>
      <dsp:spPr>
        <a:xfrm rot="5400000">
          <a:off x="5554225" y="-1717301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189181"/>
              <a:satOff val="3184"/>
              <a:lumOff val="226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+mj-lt"/>
              <a:cs typeface="Arial" panose="020B0604020202020204" pitchFamily="34" charset="0"/>
            </a:rPr>
            <a:t>Identify rice plants</a:t>
          </a:r>
          <a:endParaRPr lang="en-US" sz="2400" kern="1200" dirty="0"/>
        </a:p>
      </dsp:txBody>
      <dsp:txXfrm rot="-5400000">
        <a:off x="809222" y="3064383"/>
        <a:ext cx="10204746" cy="67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5/25/2022</a:t>
            </a:fld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nsorFlow" TargetMode="External"/><Relationship Id="rId7" Type="http://schemas.openxmlformats.org/officeDocument/2006/relationships/hyperlink" Target="https://blog.toright.com/posts/6725/google-colab-free-gpu-ai-trai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www.freesion.com/article/90511075488/" TargetMode="Externa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90511075488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hyperlink" Target="https://blog.toright.com/posts/6725/google-colab-free-gpu-ai-train.html" TargetMode="Externa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en.wikipedia.org/wiki/TensorFlow" TargetMode="External"/><Relationship Id="rId7" Type="http://schemas.openxmlformats.org/officeDocument/2006/relationships/hyperlink" Target="https://blog.toright.com/posts/6725/google-colab-free-gpu-ai-trai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www.freesion.com/article/90511075488/" TargetMode="Externa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en.wikipedia.org/wiki/TensorFlow" TargetMode="External"/><Relationship Id="rId7" Type="http://schemas.openxmlformats.org/officeDocument/2006/relationships/hyperlink" Target="https://www.embarcados.com.br/opencv-2-4-9-qt5-ubuntu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https://www.freesion.com/article/90511075488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blog.toright.com/posts/6725/google-colab-free-gpu-ai-train.html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22" y="233932"/>
            <a:ext cx="5929570" cy="2856498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6E9226"/>
                </a:solidFill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E-KETHA</a:t>
            </a:r>
            <a:r>
              <a:rPr lang="en-US" sz="36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 :</a:t>
            </a:r>
            <a:b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ENRICHING RICE FARMER’S QUALITY OF LIFE THROUGH A </a:t>
            </a:r>
            <a:b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MOBILE APPLICCATION</a:t>
            </a:r>
            <a:endParaRPr lang="en-US" sz="5400" dirty="0">
              <a:latin typeface="Adobe Devanagar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41" y="2489278"/>
            <a:ext cx="2978658" cy="1752600"/>
          </a:xfrm>
        </p:spPr>
        <p:txBody>
          <a:bodyPr/>
          <a:lstStyle/>
          <a:p>
            <a:r>
              <a:rPr lang="en-US" dirty="0"/>
              <a:t>2022-81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85DBE346-34A8-4FAE-9FE5-4967765DA0C5}"/>
              </a:ext>
            </a:extLst>
          </p:cNvPr>
          <p:cNvSpPr/>
          <p:nvPr/>
        </p:nvSpPr>
        <p:spPr>
          <a:xfrm>
            <a:off x="7460087" y="-57092"/>
            <a:ext cx="1760226" cy="201890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03D155C-D051-410B-A230-C997DFA45703}"/>
              </a:ext>
            </a:extLst>
          </p:cNvPr>
          <p:cNvSpPr/>
          <p:nvPr/>
        </p:nvSpPr>
        <p:spPr>
          <a:xfrm>
            <a:off x="6946015" y="1997688"/>
            <a:ext cx="2208830" cy="2516547"/>
          </a:xfrm>
          <a:prstGeom prst="flowChartDecision">
            <a:avLst/>
          </a:prstGeom>
          <a:noFill/>
          <a:ln w="381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DF1C966E-CCE4-4D3D-9FA2-1A555981608F}"/>
              </a:ext>
            </a:extLst>
          </p:cNvPr>
          <p:cNvSpPr/>
          <p:nvPr/>
        </p:nvSpPr>
        <p:spPr>
          <a:xfrm>
            <a:off x="5554806" y="4455390"/>
            <a:ext cx="908164" cy="1014062"/>
          </a:xfrm>
          <a:prstGeom prst="flowChartDecision">
            <a:avLst/>
          </a:prstGeom>
          <a:noFill/>
          <a:ln w="762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B4DD2AA2-131B-412B-B681-02F6885C6CE3}"/>
              </a:ext>
            </a:extLst>
          </p:cNvPr>
          <p:cNvSpPr/>
          <p:nvPr/>
        </p:nvSpPr>
        <p:spPr>
          <a:xfrm>
            <a:off x="5551696" y="4145280"/>
            <a:ext cx="4643864" cy="5150419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EF8D42-FB0B-4EB8-8093-79CB63DBEBCA}"/>
              </a:ext>
            </a:extLst>
          </p:cNvPr>
          <p:cNvGrpSpPr/>
          <p:nvPr/>
        </p:nvGrpSpPr>
        <p:grpSpPr>
          <a:xfrm>
            <a:off x="6075038" y="5101634"/>
            <a:ext cx="652509" cy="731977"/>
            <a:chOff x="5992131" y="5189220"/>
            <a:chExt cx="652509" cy="73197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8FAF826-930E-44B4-9133-0E77A92D67AF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67D9D3-4FA6-4B2B-8D9D-AF414D8ABCC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52BF3B-0479-4BC0-880D-A68E0E155DCA}"/>
              </a:ext>
            </a:extLst>
          </p:cNvPr>
          <p:cNvGrpSpPr/>
          <p:nvPr/>
        </p:nvGrpSpPr>
        <p:grpSpPr>
          <a:xfrm>
            <a:off x="6142914" y="4844965"/>
            <a:ext cx="652509" cy="731977"/>
            <a:chOff x="5992131" y="5189220"/>
            <a:chExt cx="652509" cy="7319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A40AF-71B8-4FB4-9A5C-8DC9F68FE1CE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8F1D9E-1D36-482E-B0FA-1D1C74F769B9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472C6904-87DD-4539-A6C4-C0A38BF296C1}"/>
              </a:ext>
            </a:extLst>
          </p:cNvPr>
          <p:cNvSpPr/>
          <p:nvPr/>
        </p:nvSpPr>
        <p:spPr>
          <a:xfrm>
            <a:off x="8821696" y="-371053"/>
            <a:ext cx="899322" cy="101643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7" name="Picture 16" descr="A field of green grass&#10;&#10;Description automatically generated with low confidence">
            <a:extLst>
              <a:ext uri="{FF2B5EF4-FFF2-40B4-BE49-F238E27FC236}">
                <a16:creationId xmlns:a16="http://schemas.microsoft.com/office/drawing/2014/main" id="{4470D1BE-4523-4B3F-969B-7E1A09D34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8" t="9941" r="24280" b="66399"/>
          <a:stretch/>
        </p:blipFill>
        <p:spPr>
          <a:xfrm>
            <a:off x="11017624" y="706940"/>
            <a:ext cx="1436225" cy="1622612"/>
          </a:xfrm>
          <a:prstGeom prst="diamond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9C1CD-87E2-458E-916C-64E724026F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49086" r="72845" b="29350"/>
          <a:stretch/>
        </p:blipFill>
        <p:spPr>
          <a:xfrm>
            <a:off x="6106351" y="3690136"/>
            <a:ext cx="1333282" cy="1478893"/>
          </a:xfrm>
          <a:prstGeom prst="diamond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30DBB8-8BE0-4A93-B644-B4AFFE3DC8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6" t="49633" r="11060" b="199"/>
          <a:stretch/>
        </p:blipFill>
        <p:spPr>
          <a:xfrm rot="21446621">
            <a:off x="10016715" y="4120446"/>
            <a:ext cx="3896096" cy="3997777"/>
          </a:xfrm>
          <a:prstGeom prst="diamond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5656B1-444D-4059-B917-E6DAE69D04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/>
        </p:blipFill>
        <p:spPr>
          <a:xfrm>
            <a:off x="7250888" y="336269"/>
            <a:ext cx="5190565" cy="5839386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78C997-4DD8-47B0-91D8-46A9830CC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6" r="-14516"/>
          <a:stretch/>
        </p:blipFill>
        <p:spPr>
          <a:xfrm>
            <a:off x="6934200" y="609600"/>
            <a:ext cx="4800600" cy="4800600"/>
          </a:xfrm>
          <a:prstGeom prst="diamond">
            <a:avLst/>
          </a:prstGeom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IT19101620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/>
              <a:t>Salika </a:t>
            </a:r>
            <a:r>
              <a:rPr lang="en-US" dirty="0" err="1"/>
              <a:t>Madhushanka</a:t>
            </a:r>
            <a:r>
              <a:rPr lang="en-US" dirty="0"/>
              <a:t> W.J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B9752A-FFD5-451F-A05D-87060BB79AF1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430E59D7-0867-4D59-B19E-310EA1983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6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2819400"/>
            <a:ext cx="39624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749584"/>
              </p:ext>
            </p:extLst>
          </p:nvPr>
        </p:nvGraphicFramePr>
        <p:xfrm>
          <a:off x="-762000" y="1066800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057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04800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524000"/>
            <a:ext cx="11684000" cy="5181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of Rice diseases.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of Rice pests.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Find pests and diseases data set for detection.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Detecting pests and diseases and their type through an image given to the mobile app.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Defining models for both identifications.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Configuring the model so that it can be used from the mobile app.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Providing solutions for pests and diseases.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5AE7C1-E0EF-ECE8-B5EC-57D260373E68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5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997" y="305363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C8C48-3EA9-6C5D-E161-2DDFC5D5F9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" t="6552" r="3256" b="4497"/>
          <a:stretch/>
        </p:blipFill>
        <p:spPr bwMode="auto">
          <a:xfrm>
            <a:off x="3581400" y="1600200"/>
            <a:ext cx="7620795" cy="45563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8312F-C10C-E262-5338-76316814EDE2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51D81F0-54A1-23C9-AF3C-48A8E682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</p:spTree>
    <p:extLst>
      <p:ext uri="{BB962C8B-B14F-4D97-AF65-F5344CB8AC3E}">
        <p14:creationId xmlns:p14="http://schemas.microsoft.com/office/powerpoint/2010/main" val="315805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478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Diseases Identification Model</a:t>
            </a:r>
          </a:p>
          <a:p>
            <a:pPr marL="1371600" lvl="2" indent="-514350"/>
            <a:r>
              <a:rPr lang="en-US" dirty="0">
                <a:latin typeface="Adobe Devanagari"/>
              </a:rPr>
              <a:t>CNN Architecture</a:t>
            </a:r>
          </a:p>
          <a:p>
            <a:pPr marL="1828800" lvl="3" indent="-514350">
              <a:buFont typeface="Wingdings" panose="05000000000000000000" pitchFamily="2" charset="2"/>
              <a:buChar char="v"/>
            </a:pPr>
            <a:r>
              <a:rPr lang="en-US" sz="1800" dirty="0">
                <a:latin typeface="Adobe Devanagari"/>
              </a:rPr>
              <a:t>Tools and Frameworks</a:t>
            </a:r>
          </a:p>
          <a:p>
            <a:pPr marL="2286000" lvl="4" indent="-5143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Adobe Devanagari"/>
              </a:rPr>
              <a:t>Keras</a:t>
            </a:r>
            <a:r>
              <a:rPr lang="en-US" sz="1800" dirty="0">
                <a:latin typeface="Adobe Devanagari"/>
              </a:rPr>
              <a:t> - </a:t>
            </a:r>
            <a:r>
              <a:rPr lang="en-US" sz="1800" dirty="0" err="1">
                <a:latin typeface="Adobe Devanagari"/>
              </a:rPr>
              <a:t>Tensorflow</a:t>
            </a:r>
            <a:endParaRPr lang="en-US" sz="1800" dirty="0">
              <a:latin typeface="Adobe Devanagari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Pest measurement Model</a:t>
            </a:r>
          </a:p>
          <a:p>
            <a:pPr marL="1200150" lvl="2" indent="-342900"/>
            <a:r>
              <a:rPr lang="en-US" sz="2000" dirty="0" err="1">
                <a:latin typeface="Adobe Devanagari"/>
              </a:rPr>
              <a:t>AlexNet</a:t>
            </a:r>
            <a:r>
              <a:rPr lang="en-US" sz="2000" dirty="0">
                <a:latin typeface="Adobe Devanagari"/>
              </a:rPr>
              <a:t> Architecture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200150" lvl="2" indent="-342900"/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381130-8A90-4726-9C9F-4E0E1DAC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00488" y="4996788"/>
            <a:ext cx="1500248" cy="12786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4025" y="1721244"/>
            <a:ext cx="5073175" cy="262190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134600" y="4964876"/>
            <a:ext cx="1500248" cy="1500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FCFF3C-67E7-1DF8-CC8E-E93E8EB33C6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88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39807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684000" cy="5181600"/>
          </a:xfrm>
        </p:spPr>
        <p:txBody>
          <a:bodyPr/>
          <a:lstStyle/>
          <a:p>
            <a:pPr lvl="2"/>
            <a:r>
              <a:rPr lang="en-US" sz="3200" dirty="0">
                <a:latin typeface="+mj-lt"/>
              </a:rPr>
              <a:t>What is CNN?</a:t>
            </a:r>
            <a:endParaRPr lang="en-US" sz="2800" dirty="0">
              <a:latin typeface="+mj-lt"/>
            </a:endParaRPr>
          </a:p>
          <a:p>
            <a:pPr lvl="2"/>
            <a:r>
              <a:rPr lang="en-US" sz="3200" dirty="0">
                <a:latin typeface="+mj-lt"/>
              </a:rPr>
              <a:t>How I modify it?</a:t>
            </a:r>
          </a:p>
          <a:p>
            <a:pPr lvl="2"/>
            <a:r>
              <a:rPr lang="en-US" sz="3200" dirty="0">
                <a:latin typeface="+mj-lt"/>
              </a:rPr>
              <a:t>Pre-processing </a:t>
            </a:r>
          </a:p>
          <a:p>
            <a:pPr lvl="2"/>
            <a:r>
              <a:rPr lang="en-US" sz="3200" dirty="0">
                <a:latin typeface="+mj-lt"/>
              </a:rPr>
              <a:t>Hyperparameter tuning</a:t>
            </a:r>
          </a:p>
          <a:p>
            <a:pPr lvl="2"/>
            <a:endParaRPr lang="en-US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FCFF3C-67E7-1DF8-CC8E-E93E8EB33C6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9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81400" y="502246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52" y="1676400"/>
            <a:ext cx="6048499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Collected pest and disease identification image datasets.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Optimized the image datasets.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Defined a model to identify diseases and pests.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Trained and optimized the previously mentioned model.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366F787-4BEC-FB6F-3E05-D7A56FED1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57" y="1462575"/>
            <a:ext cx="3932850" cy="39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9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13731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0515600" y="32905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Model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FD38F-917A-B83E-FFEC-E4B6FE38C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65" y="1143000"/>
            <a:ext cx="9821487" cy="5181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7DF91B-CA82-E121-26AB-0EC8C3E892D4}"/>
              </a:ext>
            </a:extLst>
          </p:cNvPr>
          <p:cNvCxnSpPr>
            <a:cxnSpLocks/>
          </p:cNvCxnSpPr>
          <p:nvPr/>
        </p:nvCxnSpPr>
        <p:spPr>
          <a:xfrm>
            <a:off x="9829800" y="92948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78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611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7162800" y="31981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obe Devanagari"/>
              </a:rPr>
              <a:t>Model accuracy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03CE888-9E26-627C-4C72-345943C3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716059"/>
              </p:ext>
            </p:extLst>
          </p:nvPr>
        </p:nvGraphicFramePr>
        <p:xfrm>
          <a:off x="1600200" y="1256523"/>
          <a:ext cx="3861062" cy="451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83">
                  <a:extLst>
                    <a:ext uri="{9D8B030D-6E8A-4147-A177-3AD203B41FA5}">
                      <a16:colId xmlns:a16="http://schemas.microsoft.com/office/drawing/2014/main" val="3549124021"/>
                    </a:ext>
                  </a:extLst>
                </a:gridCol>
                <a:gridCol w="1524103">
                  <a:extLst>
                    <a:ext uri="{9D8B030D-6E8A-4147-A177-3AD203B41FA5}">
                      <a16:colId xmlns:a16="http://schemas.microsoft.com/office/drawing/2014/main" val="3543336109"/>
                    </a:ext>
                  </a:extLst>
                </a:gridCol>
                <a:gridCol w="1117676">
                  <a:extLst>
                    <a:ext uri="{9D8B030D-6E8A-4147-A177-3AD203B41FA5}">
                      <a16:colId xmlns:a16="http://schemas.microsoft.com/office/drawing/2014/main" val="3584474785"/>
                    </a:ext>
                  </a:extLst>
                </a:gridCol>
              </a:tblGrid>
              <a:tr h="5996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25679"/>
                  </a:ext>
                </a:extLst>
              </a:tr>
              <a:tr h="671732">
                <a:tc>
                  <a:txBody>
                    <a:bodyPr/>
                    <a:lstStyle/>
                    <a:p>
                      <a:r>
                        <a:rPr lang="en-US" dirty="0"/>
                        <a:t>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81365"/>
                  </a:ext>
                </a:extLst>
              </a:tr>
              <a:tr h="664446">
                <a:tc>
                  <a:txBody>
                    <a:bodyPr/>
                    <a:lstStyle/>
                    <a:p>
                      <a:r>
                        <a:rPr lang="en-US" dirty="0"/>
                        <a:t>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162103"/>
                  </a:ext>
                </a:extLst>
              </a:tr>
              <a:tr h="664446">
                <a:tc>
                  <a:txBody>
                    <a:bodyPr/>
                    <a:lstStyle/>
                    <a:p>
                      <a:r>
                        <a:rPr lang="en-US" dirty="0"/>
                        <a:t>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68361"/>
                  </a:ext>
                </a:extLst>
              </a:tr>
              <a:tr h="637868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531741"/>
                  </a:ext>
                </a:extLst>
              </a:tr>
              <a:tr h="637868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575537"/>
                  </a:ext>
                </a:extLst>
              </a:tr>
              <a:tr h="637868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178397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873A76-271C-5C13-2D9F-71F07DA570B3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70793E-0F3F-B660-3060-09AE703888F3}"/>
              </a:ext>
            </a:extLst>
          </p:cNvPr>
          <p:cNvCxnSpPr>
            <a:cxnSpLocks/>
          </p:cNvCxnSpPr>
          <p:nvPr/>
        </p:nvCxnSpPr>
        <p:spPr>
          <a:xfrm flipV="1">
            <a:off x="7198567" y="3047999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486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13661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9448800" y="26187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Model accuracy</a:t>
            </a:r>
          </a:p>
        </p:txBody>
      </p:sp>
      <p:pic>
        <p:nvPicPr>
          <p:cNvPr id="14" name="Picture 13" descr="A close-up of some plants&#10;&#10;Description automatically generated with low confidence">
            <a:extLst>
              <a:ext uri="{FF2B5EF4-FFF2-40B4-BE49-F238E27FC236}">
                <a16:creationId xmlns:a16="http://schemas.microsoft.com/office/drawing/2014/main" id="{913ED149-2706-4820-C151-B7241E236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" b="5324"/>
          <a:stretch/>
        </p:blipFill>
        <p:spPr>
          <a:xfrm>
            <a:off x="270588" y="1143000"/>
            <a:ext cx="7924800" cy="2484663"/>
          </a:xfrm>
          <a:prstGeom prst="rect">
            <a:avLst/>
          </a:prstGeom>
        </p:spPr>
      </p:pic>
      <p:pic>
        <p:nvPicPr>
          <p:cNvPr id="15" name="Picture 14" descr="A picture containing text, plant, screenshot&#10;&#10;Description automatically generated">
            <a:extLst>
              <a:ext uri="{FF2B5EF4-FFF2-40B4-BE49-F238E27FC236}">
                <a16:creationId xmlns:a16="http://schemas.microsoft.com/office/drawing/2014/main" id="{4CAE1B27-FB1E-1012-B5E4-33759A2943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18002"/>
          <a:stretch/>
        </p:blipFill>
        <p:spPr>
          <a:xfrm>
            <a:off x="3493731" y="3841883"/>
            <a:ext cx="7642743" cy="239485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325AA5-029C-EE22-0891-AAEEE45E38D6}"/>
              </a:ext>
            </a:extLst>
          </p:cNvPr>
          <p:cNvCxnSpPr>
            <a:cxnSpLocks/>
          </p:cNvCxnSpPr>
          <p:nvPr/>
        </p:nvCxnSpPr>
        <p:spPr>
          <a:xfrm>
            <a:off x="9829800" y="92948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9915DD-3866-3D9B-DECB-4F9432A44A76}"/>
              </a:ext>
            </a:extLst>
          </p:cNvPr>
          <p:cNvCxnSpPr>
            <a:cxnSpLocks/>
          </p:cNvCxnSpPr>
          <p:nvPr/>
        </p:nvCxnSpPr>
        <p:spPr>
          <a:xfrm flipV="1">
            <a:off x="9372600" y="2438400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04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01906" y="155326"/>
            <a:ext cx="1004570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Adobe Devanagari"/>
              </a:rPr>
              <a:t>Meet The </a:t>
            </a:r>
            <a:r>
              <a:rPr lang="en-US" sz="5000" spc="-150" dirty="0">
                <a:latin typeface="Adobe Devanagari"/>
              </a:rPr>
              <a:t>Team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80791" y="5551843"/>
            <a:ext cx="2625847" cy="57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7" dirty="0">
                <a:solidFill>
                  <a:srgbClr val="000000"/>
                </a:solidFill>
                <a:latin typeface="Open Sans Bold"/>
              </a:rPr>
              <a:t>Mr. </a:t>
            </a:r>
            <a:r>
              <a:rPr lang="en-US" sz="1667" dirty="0" err="1">
                <a:solidFill>
                  <a:srgbClr val="000000"/>
                </a:solidFill>
                <a:latin typeface="Open Sans Bold"/>
              </a:rPr>
              <a:t>Adeepa</a:t>
            </a:r>
            <a:r>
              <a:rPr lang="en-US" sz="166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667" dirty="0" err="1">
                <a:solidFill>
                  <a:srgbClr val="000000"/>
                </a:solidFill>
                <a:latin typeface="Open Sans Bold"/>
              </a:rPr>
              <a:t>Gunarathna</a:t>
            </a:r>
            <a:r>
              <a:rPr lang="en-US" sz="166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867" dirty="0">
                <a:solidFill>
                  <a:srgbClr val="000000"/>
                </a:solidFill>
                <a:latin typeface="Open Sans Light Bold"/>
              </a:rPr>
              <a:t>Supervisor</a:t>
            </a:r>
            <a:endParaRPr lang="en-US" sz="1667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60251" y="3591563"/>
            <a:ext cx="3696256" cy="78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80791" y="3772952"/>
            <a:ext cx="1988423" cy="78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90418" y="3396821"/>
            <a:ext cx="1548223" cy="86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400" dirty="0">
                <a:solidFill>
                  <a:srgbClr val="000000"/>
                </a:solidFill>
                <a:latin typeface="Open Sans Bold"/>
              </a:rPr>
              <a:t>Ms. </a:t>
            </a:r>
            <a:r>
              <a:rPr lang="en-US" sz="1400" dirty="0" err="1">
                <a:solidFill>
                  <a:srgbClr val="000000"/>
                </a:solidFill>
                <a:latin typeface="Open Sans Bold"/>
              </a:rPr>
              <a:t>Amali</a:t>
            </a:r>
            <a:r>
              <a:rPr lang="en-US" sz="1400" dirty="0">
                <a:solidFill>
                  <a:srgbClr val="000000"/>
                </a:solidFill>
                <a:latin typeface="Open Sans Bold"/>
              </a:rPr>
              <a:t> Upeka Gunasinghe</a:t>
            </a:r>
          </a:p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Co-Supervisor</a:t>
            </a:r>
            <a:endParaRPr lang="en-US" sz="140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55247" y="3298020"/>
            <a:ext cx="1779037" cy="86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K.M.Umesh</a:t>
            </a:r>
            <a:r>
              <a:rPr lang="en-US" sz="16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Ranthilina</a:t>
            </a:r>
            <a:endParaRPr lang="en-US" sz="16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9F0A5F-6482-446C-9AAF-566CB39B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8" t="22538" r="20636"/>
          <a:stretch/>
        </p:blipFill>
        <p:spPr>
          <a:xfrm>
            <a:off x="9945578" y="4695133"/>
            <a:ext cx="1988423" cy="2051421"/>
          </a:xfrm>
          <a:prstGeom prst="rect">
            <a:avLst/>
          </a:prstGeom>
        </p:spPr>
      </p:pic>
      <p:sp>
        <p:nvSpPr>
          <p:cNvPr id="28" name="TextBox 13">
            <a:extLst>
              <a:ext uri="{FF2B5EF4-FFF2-40B4-BE49-F238E27FC236}">
                <a16:creationId xmlns:a16="http://schemas.microsoft.com/office/drawing/2014/main" id="{BB202B03-6784-44B1-915D-3972C8F846EE}"/>
              </a:ext>
            </a:extLst>
          </p:cNvPr>
          <p:cNvSpPr txBox="1"/>
          <p:nvPr/>
        </p:nvSpPr>
        <p:spPr>
          <a:xfrm>
            <a:off x="2490245" y="3260242"/>
            <a:ext cx="1779037" cy="866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Bold"/>
              </a:rPr>
              <a:t>P.Y.D Jayasinghe </a:t>
            </a: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02</a:t>
            </a:r>
          </a:p>
          <a:p>
            <a:pPr algn="ctr">
              <a:lnSpc>
                <a:spcPts val="2333"/>
              </a:lnSpc>
            </a:pPr>
            <a:endParaRPr lang="en-US" sz="1600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9E32A6A-CE4B-4F6B-ADA8-6F5822898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b="9879"/>
          <a:stretch/>
        </p:blipFill>
        <p:spPr>
          <a:xfrm>
            <a:off x="6519413" y="1184593"/>
            <a:ext cx="1970598" cy="2033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5BF8BC-DF05-40E4-9CE2-46D4A125CB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1590" r="7230" b="9150"/>
          <a:stretch/>
        </p:blipFill>
        <p:spPr>
          <a:xfrm>
            <a:off x="520149" y="1125980"/>
            <a:ext cx="1788805" cy="20669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1A48D0-D34C-4FB3-9239-D83D38CD8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8" b="10088"/>
          <a:stretch/>
        </p:blipFill>
        <p:spPr>
          <a:xfrm>
            <a:off x="10376132" y="3009641"/>
            <a:ext cx="1548223" cy="1597275"/>
          </a:xfrm>
          <a:prstGeom prst="rect">
            <a:avLst/>
          </a:prstGeom>
        </p:spPr>
      </p:pic>
      <p:sp>
        <p:nvSpPr>
          <p:cNvPr id="33" name="TextBox 13">
            <a:extLst>
              <a:ext uri="{FF2B5EF4-FFF2-40B4-BE49-F238E27FC236}">
                <a16:creationId xmlns:a16="http://schemas.microsoft.com/office/drawing/2014/main" id="{DE20B0D8-2270-4A8E-A5CF-46F145050801}"/>
              </a:ext>
            </a:extLst>
          </p:cNvPr>
          <p:cNvSpPr txBox="1"/>
          <p:nvPr/>
        </p:nvSpPr>
        <p:spPr>
          <a:xfrm>
            <a:off x="279815" y="3259603"/>
            <a:ext cx="2146199" cy="1161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Bold"/>
              </a:rPr>
              <a:t>  Salika </a:t>
            </a: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Madhushanka</a:t>
            </a:r>
            <a:r>
              <a:rPr lang="en-US" sz="1600" dirty="0">
                <a:solidFill>
                  <a:srgbClr val="000000"/>
                </a:solidFill>
                <a:latin typeface="Open Sans Bold"/>
              </a:rPr>
              <a:t> W.J </a:t>
            </a:r>
          </a:p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Group Leader</a:t>
            </a:r>
          </a:p>
          <a:p>
            <a:pPr algn="ctr">
              <a:lnSpc>
                <a:spcPts val="2333"/>
              </a:lnSpc>
            </a:pPr>
            <a:endParaRPr lang="en-US" sz="1666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EF15D645-977C-4348-B8DA-04CA395B018A}"/>
              </a:ext>
            </a:extLst>
          </p:cNvPr>
          <p:cNvSpPr/>
          <p:nvPr/>
        </p:nvSpPr>
        <p:spPr>
          <a:xfrm rot="5400000">
            <a:off x="-2305706" y="3918089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Decision 37">
            <a:extLst>
              <a:ext uri="{FF2B5EF4-FFF2-40B4-BE49-F238E27FC236}">
                <a16:creationId xmlns:a16="http://schemas.microsoft.com/office/drawing/2014/main" id="{F2EDCBA3-0DAE-4900-B6C0-942EFAC69D9B}"/>
              </a:ext>
            </a:extLst>
          </p:cNvPr>
          <p:cNvSpPr/>
          <p:nvPr/>
        </p:nvSpPr>
        <p:spPr>
          <a:xfrm rot="5400000">
            <a:off x="-914783" y="5041514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F4823B30-7AB8-4384-8DBD-6D99B37A7F64}"/>
              </a:ext>
            </a:extLst>
          </p:cNvPr>
          <p:cNvSpPr/>
          <p:nvPr/>
        </p:nvSpPr>
        <p:spPr>
          <a:xfrm rot="6645098">
            <a:off x="881068" y="5069369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188AF5DB-3CF6-400B-96C7-F378F07852B0}"/>
              </a:ext>
            </a:extLst>
          </p:cNvPr>
          <p:cNvSpPr txBox="1"/>
          <p:nvPr/>
        </p:nvSpPr>
        <p:spPr>
          <a:xfrm>
            <a:off x="4557439" y="3278169"/>
            <a:ext cx="1779037" cy="1456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fi-FI" sz="1600" dirty="0">
                <a:solidFill>
                  <a:srgbClr val="000000"/>
                </a:solidFill>
                <a:latin typeface="Open Sans Bold"/>
              </a:rPr>
              <a:t>H.H.W.M.Binuka Sihan Paranagama </a:t>
            </a: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03</a:t>
            </a:r>
          </a:p>
          <a:p>
            <a:pPr algn="ctr">
              <a:lnSpc>
                <a:spcPts val="2333"/>
              </a:lnSpc>
            </a:pPr>
            <a:endParaRPr lang="en-US" sz="1600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BCDA9FC-FAB6-42F4-93BD-92B2BA96231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b="11986"/>
          <a:stretch/>
        </p:blipFill>
        <p:spPr>
          <a:xfrm>
            <a:off x="2450102" y="1125980"/>
            <a:ext cx="1859325" cy="206689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00D508-58F8-47D2-B028-6FA7630E3EF0}"/>
              </a:ext>
            </a:extLst>
          </p:cNvPr>
          <p:cNvCxnSpPr>
            <a:cxnSpLocks/>
          </p:cNvCxnSpPr>
          <p:nvPr/>
        </p:nvCxnSpPr>
        <p:spPr>
          <a:xfrm>
            <a:off x="9509233" y="980709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CE0038E-FFA5-F85B-2ED1-AB0D29F956E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t="2265" r="13793" b="50160"/>
          <a:stretch/>
        </p:blipFill>
        <p:spPr>
          <a:xfrm>
            <a:off x="4450575" y="1218138"/>
            <a:ext cx="1927690" cy="1992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27903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600200" y="3278456"/>
            <a:ext cx="519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/>
              </a:rPr>
              <a:t>Prediction</a:t>
            </a:r>
          </a:p>
        </p:txBody>
      </p:sp>
      <p:pic>
        <p:nvPicPr>
          <p:cNvPr id="7" name="Picture 6" descr="A picture containing text, plant, vegetable&#10;&#10;Description automatically generated">
            <a:extLst>
              <a:ext uri="{FF2B5EF4-FFF2-40B4-BE49-F238E27FC236}">
                <a16:creationId xmlns:a16="http://schemas.microsoft.com/office/drawing/2014/main" id="{AC000EDB-160D-4C3C-2768-95CBA7D24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60350"/>
            <a:ext cx="5715000" cy="448887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0A8392-3223-17F8-013F-507CBAE4B601}"/>
              </a:ext>
            </a:extLst>
          </p:cNvPr>
          <p:cNvCxnSpPr>
            <a:cxnSpLocks/>
          </p:cNvCxnSpPr>
          <p:nvPr/>
        </p:nvCxnSpPr>
        <p:spPr>
          <a:xfrm>
            <a:off x="9829800" y="92948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4499CA-36B2-3D8A-AECD-E028D340EB69}"/>
              </a:ext>
            </a:extLst>
          </p:cNvPr>
          <p:cNvCxnSpPr>
            <a:cxnSpLocks/>
          </p:cNvCxnSpPr>
          <p:nvPr/>
        </p:nvCxnSpPr>
        <p:spPr>
          <a:xfrm flipV="1">
            <a:off x="3505200" y="3159066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18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0" y="42703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 cont.…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DFAD3-44B9-4AEE-8FCB-AA268B2FB97F}"/>
              </a:ext>
            </a:extLst>
          </p:cNvPr>
          <p:cNvSpPr txBox="1"/>
          <p:nvPr/>
        </p:nvSpPr>
        <p:spPr>
          <a:xfrm>
            <a:off x="1447800" y="3248414"/>
            <a:ext cx="170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accuracy </a:t>
            </a:r>
            <a:r>
              <a:rPr lang="en-US" dirty="0">
                <a:latin typeface="Adobe Devanagari"/>
              </a:rPr>
              <a:t>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3ECE7-C3B0-C4B4-5211-7E2E5EB3D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" r="23148"/>
          <a:stretch/>
        </p:blipFill>
        <p:spPr>
          <a:xfrm>
            <a:off x="5257800" y="1082966"/>
            <a:ext cx="6019800" cy="572355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57EC23-5EDF-4979-A4F0-82594E6AC0A6}"/>
              </a:ext>
            </a:extLst>
          </p:cNvPr>
          <p:cNvCxnSpPr>
            <a:cxnSpLocks/>
          </p:cNvCxnSpPr>
          <p:nvPr/>
        </p:nvCxnSpPr>
        <p:spPr>
          <a:xfrm>
            <a:off x="-1066800" y="12192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CF3EC3-09AB-DFA4-2332-323355323215}"/>
              </a:ext>
            </a:extLst>
          </p:cNvPr>
          <p:cNvCxnSpPr>
            <a:cxnSpLocks/>
          </p:cNvCxnSpPr>
          <p:nvPr/>
        </p:nvCxnSpPr>
        <p:spPr>
          <a:xfrm flipV="1">
            <a:off x="3073837" y="3248415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221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13992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0591800" y="3231368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Devanagari"/>
              </a:rPr>
              <a:t>Model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ABAF3-AF52-AB49-0F57-FB7A70C84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6800"/>
            <a:ext cx="8717939" cy="5270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D340F-40DE-F340-C8C4-07900C22AD48}"/>
              </a:ext>
            </a:extLst>
          </p:cNvPr>
          <p:cNvCxnSpPr>
            <a:cxnSpLocks/>
          </p:cNvCxnSpPr>
          <p:nvPr/>
        </p:nvCxnSpPr>
        <p:spPr>
          <a:xfrm>
            <a:off x="9829800" y="92948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60A06-1D21-2DF1-851F-2F50617075AB}"/>
              </a:ext>
            </a:extLst>
          </p:cNvPr>
          <p:cNvCxnSpPr>
            <a:cxnSpLocks/>
          </p:cNvCxnSpPr>
          <p:nvPr/>
        </p:nvCxnSpPr>
        <p:spPr>
          <a:xfrm flipV="1">
            <a:off x="10439400" y="3160835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37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611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7162800" y="31981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obe Devanagari"/>
              </a:rPr>
              <a:t>Model accuracy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03CE888-9E26-627C-4C72-345943C3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416066"/>
              </p:ext>
            </p:extLst>
          </p:nvPr>
        </p:nvGraphicFramePr>
        <p:xfrm>
          <a:off x="1600200" y="1256523"/>
          <a:ext cx="3861062" cy="451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83">
                  <a:extLst>
                    <a:ext uri="{9D8B030D-6E8A-4147-A177-3AD203B41FA5}">
                      <a16:colId xmlns:a16="http://schemas.microsoft.com/office/drawing/2014/main" val="3549124021"/>
                    </a:ext>
                  </a:extLst>
                </a:gridCol>
                <a:gridCol w="1524103">
                  <a:extLst>
                    <a:ext uri="{9D8B030D-6E8A-4147-A177-3AD203B41FA5}">
                      <a16:colId xmlns:a16="http://schemas.microsoft.com/office/drawing/2014/main" val="3543336109"/>
                    </a:ext>
                  </a:extLst>
                </a:gridCol>
                <a:gridCol w="1117676">
                  <a:extLst>
                    <a:ext uri="{9D8B030D-6E8A-4147-A177-3AD203B41FA5}">
                      <a16:colId xmlns:a16="http://schemas.microsoft.com/office/drawing/2014/main" val="3584474785"/>
                    </a:ext>
                  </a:extLst>
                </a:gridCol>
              </a:tblGrid>
              <a:tr h="5996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25679"/>
                  </a:ext>
                </a:extLst>
              </a:tr>
              <a:tr h="671732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81365"/>
                  </a:ext>
                </a:extLst>
              </a:tr>
              <a:tr h="664446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162103"/>
                  </a:ext>
                </a:extLst>
              </a:tr>
              <a:tr h="664446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68361"/>
                  </a:ext>
                </a:extLst>
              </a:tr>
              <a:tr h="637868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531741"/>
                  </a:ext>
                </a:extLst>
              </a:tr>
              <a:tr h="637868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575537"/>
                  </a:ext>
                </a:extLst>
              </a:tr>
              <a:tr h="637868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178397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873A76-271C-5C13-2D9F-71F07DA570B3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70793E-0F3F-B660-3060-09AE703888F3}"/>
              </a:ext>
            </a:extLst>
          </p:cNvPr>
          <p:cNvCxnSpPr>
            <a:cxnSpLocks/>
          </p:cNvCxnSpPr>
          <p:nvPr/>
        </p:nvCxnSpPr>
        <p:spPr>
          <a:xfrm flipV="1">
            <a:off x="7198567" y="3047999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041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151315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447800" y="3457545"/>
            <a:ext cx="4738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/>
              </a:rPr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D939F-31B8-F25C-3412-DF6AEAE0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5558" y="1295400"/>
            <a:ext cx="8800634" cy="48081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03E81D-0D93-526E-5848-892912DBE28D}"/>
              </a:ext>
            </a:extLst>
          </p:cNvPr>
          <p:cNvCxnSpPr>
            <a:cxnSpLocks/>
          </p:cNvCxnSpPr>
          <p:nvPr/>
        </p:nvCxnSpPr>
        <p:spPr>
          <a:xfrm>
            <a:off x="9829800" y="92948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AB6CA5-C255-46C3-42B4-6439BE6CB992}"/>
              </a:ext>
            </a:extLst>
          </p:cNvPr>
          <p:cNvCxnSpPr>
            <a:cxnSpLocks/>
          </p:cNvCxnSpPr>
          <p:nvPr/>
        </p:nvCxnSpPr>
        <p:spPr>
          <a:xfrm flipV="1">
            <a:off x="2743200" y="3276600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758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5400" y="30479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 cont.…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DFAD3-44B9-4AEE-8FCB-AA268B2FB97F}"/>
              </a:ext>
            </a:extLst>
          </p:cNvPr>
          <p:cNvSpPr txBox="1"/>
          <p:nvPr/>
        </p:nvSpPr>
        <p:spPr>
          <a:xfrm>
            <a:off x="1380617" y="3145008"/>
            <a:ext cx="170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accuracy </a:t>
            </a:r>
            <a:r>
              <a:rPr lang="en-US" dirty="0">
                <a:latin typeface="Adobe Devanagari"/>
              </a:rPr>
              <a:t>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238DC-7A9B-0EE4-B816-E9461192B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" r="17664"/>
          <a:stretch/>
        </p:blipFill>
        <p:spPr>
          <a:xfrm>
            <a:off x="3886200" y="1161190"/>
            <a:ext cx="7620000" cy="53154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42BB9-D093-F8B0-5109-31A20696BB4B}"/>
              </a:ext>
            </a:extLst>
          </p:cNvPr>
          <p:cNvCxnSpPr>
            <a:cxnSpLocks/>
          </p:cNvCxnSpPr>
          <p:nvPr/>
        </p:nvCxnSpPr>
        <p:spPr>
          <a:xfrm>
            <a:off x="-1752600" y="115808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027420-0AA9-1A60-064C-CC522DD9E7D1}"/>
              </a:ext>
            </a:extLst>
          </p:cNvPr>
          <p:cNvCxnSpPr>
            <a:cxnSpLocks/>
          </p:cNvCxnSpPr>
          <p:nvPr/>
        </p:nvCxnSpPr>
        <p:spPr>
          <a:xfrm flipV="1">
            <a:off x="2895600" y="3048000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86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7C0C-0924-4B57-9C56-BA425FCD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85481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Completion of the project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348672-937E-45C9-B80D-C48AC6735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075224"/>
              </p:ext>
            </p:extLst>
          </p:nvPr>
        </p:nvGraphicFramePr>
        <p:xfrm>
          <a:off x="748143" y="1852547"/>
          <a:ext cx="11050649" cy="4187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968D5C-92D1-4DA8-A24F-CF196AF0E144}"/>
              </a:ext>
            </a:extLst>
          </p:cNvPr>
          <p:cNvSpPr txBox="1"/>
          <p:nvPr/>
        </p:nvSpPr>
        <p:spPr>
          <a:xfrm>
            <a:off x="304800" y="1077643"/>
            <a:ext cx="366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Adobe Devanagari"/>
              </a:rPr>
              <a:t>Working 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734DC4-4844-A1E2-3B22-4976554F0281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0" y="388631"/>
            <a:ext cx="11684000" cy="79216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Completion of the project</a:t>
            </a:r>
            <a:endParaRPr lang="en-US" dirty="0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1336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Future works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  <a:cs typeface="Arial" panose="020B0604020202020204" pitchFamily="34" charset="0"/>
              </a:rPr>
              <a:t>Optimize both pests and diseases models.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</a:rPr>
              <a:t>How to best optimize the defined model?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</a:rPr>
              <a:t>How to integrate the models into the app? </a:t>
            </a:r>
          </a:p>
          <a:p>
            <a:pPr lvl="1"/>
            <a:endParaRPr lang="en-US" sz="2000" dirty="0">
              <a:latin typeface="Adobe Devanagari"/>
            </a:endParaRPr>
          </a:p>
          <a:p>
            <a:pPr lvl="1"/>
            <a:endParaRPr lang="en-US" sz="2000" dirty="0">
              <a:latin typeface="Adobe Devanagari"/>
            </a:endParaRPr>
          </a:p>
          <a:p>
            <a:pPr lvl="1"/>
            <a:endParaRPr lang="en-US" dirty="0">
              <a:latin typeface="Adobe Devanaga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985374-63FA-9C07-2A36-6AA27720878F}"/>
              </a:ext>
            </a:extLst>
          </p:cNvPr>
          <p:cNvCxnSpPr>
            <a:cxnSpLocks/>
          </p:cNvCxnSpPr>
          <p:nvPr/>
        </p:nvCxnSpPr>
        <p:spPr>
          <a:xfrm>
            <a:off x="-2590800" y="1180792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79AC8EC-C402-3A59-01A9-20972432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73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IT19117256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/>
              <a:t>P.Y.D Jayasinghe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3672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B2E4F1-483E-4349-9AD6-6EF0E18A771D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IT19117256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P.Y.D Jayasinghe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738DFB49-968D-4E6E-8595-098CE5E60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ED7589-687C-4D69-9B3C-66B8AB20C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72" t="-6349" r="-15892" b="-1587"/>
          <a:stretch/>
        </p:blipFill>
        <p:spPr>
          <a:xfrm>
            <a:off x="6858000" y="381000"/>
            <a:ext cx="4953000" cy="518160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5660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2929234"/>
            <a:ext cx="38100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3690620"/>
              </p:ext>
            </p:extLst>
          </p:nvPr>
        </p:nvGraphicFramePr>
        <p:xfrm>
          <a:off x="-533400" y="498335"/>
          <a:ext cx="9829800" cy="565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098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FAE626E-B6BD-4359-B928-AFC05F91BC35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7C24E7-A4DD-4AF4-B884-8F4620913C01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4994BD-5DAF-4E7A-8C26-1A93D6EDC86F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CA3B425-3B52-4E08-84B0-8002E5A4AA7B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951080EA-4BFE-4F01-9706-941FC830B584}"/>
              </a:ext>
            </a:extLst>
          </p:cNvPr>
          <p:cNvSpPr/>
          <p:nvPr/>
        </p:nvSpPr>
        <p:spPr>
          <a:xfrm rot="5400000">
            <a:off x="19023" y="219645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345F7-D76A-4276-850A-A5064942F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9" t="-2174" r="12097" b="2174"/>
          <a:stretch/>
        </p:blipFill>
        <p:spPr>
          <a:xfrm>
            <a:off x="9459232" y="705852"/>
            <a:ext cx="3469256" cy="3902913"/>
          </a:xfrm>
          <a:prstGeom prst="diamond">
            <a:avLst/>
          </a:prstGeom>
        </p:spPr>
      </p:pic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6AF4B143-E814-4AA6-94DC-0FEBC6CE1E07}"/>
              </a:ext>
            </a:extLst>
          </p:cNvPr>
          <p:cNvSpPr/>
          <p:nvPr/>
        </p:nvSpPr>
        <p:spPr>
          <a:xfrm>
            <a:off x="9144001" y="457200"/>
            <a:ext cx="4099718" cy="4419600"/>
          </a:xfrm>
          <a:prstGeom prst="flowChartDecision">
            <a:avLst/>
          </a:prstGeom>
          <a:noFill/>
          <a:ln w="381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BC720493-B1C9-4EEF-AFED-49B24F3CF11A}"/>
              </a:ext>
            </a:extLst>
          </p:cNvPr>
          <p:cNvSpPr/>
          <p:nvPr/>
        </p:nvSpPr>
        <p:spPr>
          <a:xfrm rot="5400000">
            <a:off x="9640606" y="4453766"/>
            <a:ext cx="1424040" cy="1343373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0CFF64C0-FC7E-4A84-91B5-8CC897867448}"/>
              </a:ext>
            </a:extLst>
          </p:cNvPr>
          <p:cNvSpPr/>
          <p:nvPr/>
        </p:nvSpPr>
        <p:spPr>
          <a:xfrm rot="5400000">
            <a:off x="10440814" y="4886156"/>
            <a:ext cx="1091432" cy="1033954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622480-219B-4B1E-8316-F8ED932BE7BE}"/>
              </a:ext>
            </a:extLst>
          </p:cNvPr>
          <p:cNvGrpSpPr/>
          <p:nvPr/>
        </p:nvGrpSpPr>
        <p:grpSpPr>
          <a:xfrm rot="156474">
            <a:off x="10831907" y="4756666"/>
            <a:ext cx="1458688" cy="1777253"/>
            <a:chOff x="5992131" y="5189220"/>
            <a:chExt cx="652509" cy="7319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2EC43F-2911-4C25-BE6C-AA53D5A57A8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5E1572-3008-41E1-B955-B35AB0364257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08326F20-7DB4-4806-AC12-0CEAE281C690}"/>
              </a:ext>
            </a:extLst>
          </p:cNvPr>
          <p:cNvSpPr/>
          <p:nvPr/>
        </p:nvSpPr>
        <p:spPr>
          <a:xfrm rot="5400000">
            <a:off x="9647028" y="-851079"/>
            <a:ext cx="1744222" cy="167640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F551B9C-60B5-4E2D-93B6-DD7D2F14D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50015" y="647364"/>
            <a:ext cx="10363200" cy="1470025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AC86B1-09C7-45C9-AC15-FC1A35F7F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745" y="2152088"/>
            <a:ext cx="8534400" cy="4661694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dobe Devanagari"/>
              </a:rPr>
              <a:t>Why rice is so important?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dobe Devanagari"/>
              </a:rPr>
              <a:t>Great energy source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dobe Devanagari"/>
              </a:rPr>
              <a:t>Improves the health of nervous system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dobe Devanagari"/>
              </a:rPr>
              <a:t>Can reduce of cancer risks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dobe Devanagari"/>
              </a:rPr>
              <a:t>Prevents obesity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dobe Devanagari"/>
              </a:rPr>
              <a:t>Good source of protein [1]</a:t>
            </a:r>
            <a:endParaRPr lang="en-US" sz="2000" b="1" dirty="0">
              <a:latin typeface="Adobe Devanagari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400" b="1" dirty="0">
              <a:latin typeface="Adobe Devanagari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400" b="1" dirty="0">
              <a:latin typeface="Adobe Devanagari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400" dirty="0">
              <a:latin typeface="Adobe Devanagari"/>
            </a:endParaRPr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293D84B1-FB6D-4221-A59C-E98DC780D7DC}"/>
              </a:ext>
            </a:extLst>
          </p:cNvPr>
          <p:cNvSpPr/>
          <p:nvPr/>
        </p:nvSpPr>
        <p:spPr>
          <a:xfrm rot="5400000">
            <a:off x="9640606" y="4453767"/>
            <a:ext cx="1424040" cy="1343373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43D8CC10-CC32-4E5E-9DF3-1A061F378590}"/>
              </a:ext>
            </a:extLst>
          </p:cNvPr>
          <p:cNvSpPr/>
          <p:nvPr/>
        </p:nvSpPr>
        <p:spPr>
          <a:xfrm rot="5400000">
            <a:off x="10440814" y="4886157"/>
            <a:ext cx="1091432" cy="1033954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2CD73B-5924-4886-8004-01DF7B82E542}"/>
              </a:ext>
            </a:extLst>
          </p:cNvPr>
          <p:cNvCxnSpPr>
            <a:cxnSpLocks/>
          </p:cNvCxnSpPr>
          <p:nvPr/>
        </p:nvCxnSpPr>
        <p:spPr>
          <a:xfrm>
            <a:off x="-2418450" y="185643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1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48747"/>
            <a:ext cx="11684000" cy="5181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weed areas.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weed type.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Find weed data set for mapping and detection.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Mapping weeds through aerial imagery given to the mobile app.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Detecting weeds and their type through an image given to the mobile app.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Defining models for both identification and mapping of weeds.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Configuring the model so that it can be used from the mobile app. </a:t>
            </a:r>
          </a:p>
          <a:p>
            <a:pPr lvl="2" algn="just"/>
            <a:r>
              <a:rPr lang="en-US" sz="2000" dirty="0">
                <a:latin typeface="Adobe Devanagari"/>
              </a:rPr>
              <a:t>Providing solutions for weeds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A5CD32-3634-3942-96D0-DBB0B57735F4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2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2912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68677B6-AD77-14F5-7F03-9CCB9A4A9F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1456" r="2182" b="4170"/>
          <a:stretch/>
        </p:blipFill>
        <p:spPr bwMode="auto">
          <a:xfrm>
            <a:off x="4896464" y="1291716"/>
            <a:ext cx="6472084" cy="4884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3358CB-12B2-333B-FDDC-9114B1E4F1A5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955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236476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9924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Weed Identification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Resnet50 – CNN model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Semantic Segmentation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FCNN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Google </a:t>
            </a:r>
            <a:r>
              <a:rPr lang="en-US" sz="2000" dirty="0" err="1">
                <a:latin typeface="Adobe Devanagari"/>
              </a:rPr>
              <a:t>Colab</a:t>
            </a:r>
            <a:r>
              <a:rPr lang="en-US" sz="2000" dirty="0">
                <a:latin typeface="Adobe Devanagari"/>
              </a:rPr>
              <a:t>/ </a:t>
            </a:r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37873" y="1752600"/>
            <a:ext cx="5073175" cy="262190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10800" y="4938714"/>
            <a:ext cx="1500248" cy="1500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E1057B-DB05-BC49-015E-920E00AEFF4F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CDFA76D-E033-4A55-802D-B713F612DC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105462"/>
            <a:ext cx="2667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21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39807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684000" cy="5181600"/>
          </a:xfrm>
        </p:spPr>
        <p:txBody>
          <a:bodyPr/>
          <a:lstStyle/>
          <a:p>
            <a:pPr lvl="2"/>
            <a:r>
              <a:rPr lang="en-US" sz="3200" dirty="0">
                <a:latin typeface="+mj-lt"/>
              </a:rPr>
              <a:t>What is </a:t>
            </a:r>
            <a:r>
              <a:rPr lang="en-US" sz="3200" dirty="0" err="1">
                <a:latin typeface="+mj-lt"/>
              </a:rPr>
              <a:t>ResNet</a:t>
            </a:r>
            <a:r>
              <a:rPr lang="en-US" sz="3200" dirty="0">
                <a:latin typeface="+mj-lt"/>
              </a:rPr>
              <a:t>?</a:t>
            </a:r>
          </a:p>
          <a:p>
            <a:pPr lvl="2"/>
            <a:r>
              <a:rPr lang="en-US" sz="3200" dirty="0">
                <a:latin typeface="+mj-lt"/>
              </a:rPr>
              <a:t>How I modify it?</a:t>
            </a:r>
          </a:p>
          <a:p>
            <a:pPr lvl="2"/>
            <a:r>
              <a:rPr lang="en-US" sz="3200" dirty="0">
                <a:latin typeface="+mj-lt"/>
              </a:rPr>
              <a:t>Pre-processing </a:t>
            </a:r>
          </a:p>
          <a:p>
            <a:pPr lvl="2"/>
            <a:r>
              <a:rPr lang="en-US" sz="3200" dirty="0">
                <a:latin typeface="+mj-lt"/>
              </a:rPr>
              <a:t>Hyperparameter tuning</a:t>
            </a:r>
          </a:p>
          <a:p>
            <a:pPr lvl="2"/>
            <a:endParaRPr lang="en-US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FCFF3C-67E7-1DF8-CC8E-E93E8EB33C6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99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81400" y="502246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393" y="1981200"/>
            <a:ext cx="6048499" cy="518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dobe Devanagari"/>
              </a:rPr>
              <a:t>Collected image datasets for weed types and weed mapping.</a:t>
            </a:r>
          </a:p>
          <a:p>
            <a:r>
              <a:rPr lang="en-US" sz="2400" dirty="0">
                <a:latin typeface="Adobe Devanagari"/>
              </a:rPr>
              <a:t>Optimized the image datasets. </a:t>
            </a:r>
          </a:p>
          <a:p>
            <a:r>
              <a:rPr lang="en-US" sz="2400" dirty="0">
                <a:latin typeface="Adobe Devanagari"/>
              </a:rPr>
              <a:t>Defined a model to identify weeds. </a:t>
            </a:r>
          </a:p>
          <a:p>
            <a:r>
              <a:rPr lang="en-US" sz="2400" dirty="0">
                <a:latin typeface="Adobe Devanagari"/>
              </a:rPr>
              <a:t>Trained and optimized the previously mentioned model.</a:t>
            </a:r>
          </a:p>
          <a:p>
            <a:r>
              <a:rPr lang="en-US" sz="2400" dirty="0">
                <a:latin typeface="Adobe Devanagari"/>
              </a:rPr>
              <a:t>Found a model to map weed images.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366F787-4BEC-FB6F-3E05-D7A56FED1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57" y="1462575"/>
            <a:ext cx="3932850" cy="39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1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38167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524000" y="5323957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Training and Validation accuracy</a:t>
            </a: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CF5E7BB4-DC68-4A3C-BCEA-5A2B6DD13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2" y="1192926"/>
            <a:ext cx="4738254" cy="406973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3CF57B6-0D05-435D-9B4E-E077EDAA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573" y="2369383"/>
            <a:ext cx="6144273" cy="1615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3B03A-04F8-43AD-A353-E9069D998D9A}"/>
              </a:ext>
            </a:extLst>
          </p:cNvPr>
          <p:cNvSpPr txBox="1"/>
          <p:nvPr/>
        </p:nvSpPr>
        <p:spPr>
          <a:xfrm>
            <a:off x="8153400" y="4191000"/>
            <a:ext cx="170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Test accuracy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C9E02D-DD02-3238-9E99-E48B3A8B89EC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998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03224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7696200" y="2938757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Model accuracy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03CE888-9E26-627C-4C72-345943C3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01999"/>
              </p:ext>
            </p:extLst>
          </p:nvPr>
        </p:nvGraphicFramePr>
        <p:xfrm>
          <a:off x="2590800" y="1407563"/>
          <a:ext cx="3403862" cy="43550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4904">
                  <a:extLst>
                    <a:ext uri="{9D8B030D-6E8A-4147-A177-3AD203B41FA5}">
                      <a16:colId xmlns:a16="http://schemas.microsoft.com/office/drawing/2014/main" val="3549124021"/>
                    </a:ext>
                  </a:extLst>
                </a:gridCol>
                <a:gridCol w="1343629">
                  <a:extLst>
                    <a:ext uri="{9D8B030D-6E8A-4147-A177-3AD203B41FA5}">
                      <a16:colId xmlns:a16="http://schemas.microsoft.com/office/drawing/2014/main" val="3543336109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584474785"/>
                    </a:ext>
                  </a:extLst>
                </a:gridCol>
              </a:tblGrid>
              <a:tr h="5785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25679"/>
                  </a:ext>
                </a:extLst>
              </a:tr>
              <a:tr h="648098">
                <a:tc>
                  <a:txBody>
                    <a:bodyPr/>
                    <a:lstStyle/>
                    <a:p>
                      <a:r>
                        <a:rPr lang="en-US" dirty="0"/>
                        <a:t>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81365"/>
                  </a:ext>
                </a:extLst>
              </a:tr>
              <a:tr h="641068">
                <a:tc>
                  <a:txBody>
                    <a:bodyPr/>
                    <a:lstStyle/>
                    <a:p>
                      <a:r>
                        <a:rPr lang="en-US" dirty="0"/>
                        <a:t>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162103"/>
                  </a:ext>
                </a:extLst>
              </a:tr>
              <a:tr h="641068">
                <a:tc>
                  <a:txBody>
                    <a:bodyPr/>
                    <a:lstStyle/>
                    <a:p>
                      <a:r>
                        <a:rPr lang="en-US" dirty="0"/>
                        <a:t>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68361"/>
                  </a:ext>
                </a:extLst>
              </a:tr>
              <a:tr h="615425">
                <a:tc>
                  <a:txBody>
                    <a:bodyPr/>
                    <a:lstStyle/>
                    <a:p>
                      <a:r>
                        <a:rPr lang="en-US" dirty="0"/>
                        <a:t>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99.53%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531741"/>
                  </a:ext>
                </a:extLst>
              </a:tr>
              <a:tr h="615425">
                <a:tc>
                  <a:txBody>
                    <a:bodyPr/>
                    <a:lstStyle/>
                    <a:p>
                      <a:r>
                        <a:rPr lang="en-US" dirty="0"/>
                        <a:t>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575537"/>
                  </a:ext>
                </a:extLst>
              </a:tr>
              <a:tr h="61542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99.49%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178397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95E06-69DB-35FB-B6C8-DBCC68E5BC0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AE619-C3D4-E3C1-B043-272FF88E7A7C}"/>
              </a:ext>
            </a:extLst>
          </p:cNvPr>
          <p:cNvCxnSpPr>
            <a:cxnSpLocks/>
          </p:cNvCxnSpPr>
          <p:nvPr/>
        </p:nvCxnSpPr>
        <p:spPr>
          <a:xfrm flipV="1">
            <a:off x="7696200" y="2823088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30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9200" y="233997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 cont.…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7E97238-A32D-42B2-99C7-4770F77A8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59" y="1131174"/>
            <a:ext cx="5264870" cy="5264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86FED6-589D-40A3-BF08-0CD8D927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" t="12109" r="39361" b="10235"/>
          <a:stretch/>
        </p:blipFill>
        <p:spPr>
          <a:xfrm>
            <a:off x="787939" y="2626056"/>
            <a:ext cx="5029201" cy="383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2DFAD3-44B9-4AEE-8FCB-AA268B2FB97F}"/>
              </a:ext>
            </a:extLst>
          </p:cNvPr>
          <p:cNvSpPr txBox="1"/>
          <p:nvPr/>
        </p:nvSpPr>
        <p:spPr>
          <a:xfrm>
            <a:off x="2392508" y="3429000"/>
            <a:ext cx="170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Test data after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01856D-EF4E-9D45-7442-11CA4020C537}"/>
              </a:ext>
            </a:extLst>
          </p:cNvPr>
          <p:cNvCxnSpPr>
            <a:cxnSpLocks/>
          </p:cNvCxnSpPr>
          <p:nvPr/>
        </p:nvCxnSpPr>
        <p:spPr>
          <a:xfrm>
            <a:off x="-2241150" y="1131174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444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Evidences for the completion cont.…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E42250A2-54F6-322F-6720-58CA6FEBF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6369"/>
            <a:ext cx="10210800" cy="52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3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52400" y="320605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Training and Validation accuracy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145DE14F-20BC-E255-A440-0F69C7BA6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496093"/>
              </p:ext>
            </p:extLst>
          </p:nvPr>
        </p:nvGraphicFramePr>
        <p:xfrm>
          <a:off x="1752600" y="1219200"/>
          <a:ext cx="10083796" cy="489703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13240">
                  <a:extLst>
                    <a:ext uri="{9D8B030D-6E8A-4147-A177-3AD203B41FA5}">
                      <a16:colId xmlns:a16="http://schemas.microsoft.com/office/drawing/2014/main" val="3361419974"/>
                    </a:ext>
                  </a:extLst>
                </a:gridCol>
                <a:gridCol w="952284">
                  <a:extLst>
                    <a:ext uri="{9D8B030D-6E8A-4147-A177-3AD203B41FA5}">
                      <a16:colId xmlns:a16="http://schemas.microsoft.com/office/drawing/2014/main" val="3831289383"/>
                    </a:ext>
                  </a:extLst>
                </a:gridCol>
                <a:gridCol w="952284">
                  <a:extLst>
                    <a:ext uri="{9D8B030D-6E8A-4147-A177-3AD203B41FA5}">
                      <a16:colId xmlns:a16="http://schemas.microsoft.com/office/drawing/2014/main" val="3124856504"/>
                    </a:ext>
                  </a:extLst>
                </a:gridCol>
                <a:gridCol w="952284">
                  <a:extLst>
                    <a:ext uri="{9D8B030D-6E8A-4147-A177-3AD203B41FA5}">
                      <a16:colId xmlns:a16="http://schemas.microsoft.com/office/drawing/2014/main" val="1518612665"/>
                    </a:ext>
                  </a:extLst>
                </a:gridCol>
                <a:gridCol w="952284">
                  <a:extLst>
                    <a:ext uri="{9D8B030D-6E8A-4147-A177-3AD203B41FA5}">
                      <a16:colId xmlns:a16="http://schemas.microsoft.com/office/drawing/2014/main" val="3808264711"/>
                    </a:ext>
                  </a:extLst>
                </a:gridCol>
                <a:gridCol w="952284">
                  <a:extLst>
                    <a:ext uri="{9D8B030D-6E8A-4147-A177-3AD203B41FA5}">
                      <a16:colId xmlns:a16="http://schemas.microsoft.com/office/drawing/2014/main" val="263669075"/>
                    </a:ext>
                  </a:extLst>
                </a:gridCol>
                <a:gridCol w="952284">
                  <a:extLst>
                    <a:ext uri="{9D8B030D-6E8A-4147-A177-3AD203B41FA5}">
                      <a16:colId xmlns:a16="http://schemas.microsoft.com/office/drawing/2014/main" val="3881387230"/>
                    </a:ext>
                  </a:extLst>
                </a:gridCol>
                <a:gridCol w="952284">
                  <a:extLst>
                    <a:ext uri="{9D8B030D-6E8A-4147-A177-3AD203B41FA5}">
                      <a16:colId xmlns:a16="http://schemas.microsoft.com/office/drawing/2014/main" val="248369242"/>
                    </a:ext>
                  </a:extLst>
                </a:gridCol>
                <a:gridCol w="952284">
                  <a:extLst>
                    <a:ext uri="{9D8B030D-6E8A-4147-A177-3AD203B41FA5}">
                      <a16:colId xmlns:a16="http://schemas.microsoft.com/office/drawing/2014/main" val="2119333661"/>
                    </a:ext>
                  </a:extLst>
                </a:gridCol>
                <a:gridCol w="952284">
                  <a:extLst>
                    <a:ext uri="{9D8B030D-6E8A-4147-A177-3AD203B41FA5}">
                      <a16:colId xmlns:a16="http://schemas.microsoft.com/office/drawing/2014/main" val="259909993"/>
                    </a:ext>
                  </a:extLst>
                </a:gridCol>
              </a:tblGrid>
              <a:tr h="7307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ChineeApple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Lantana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Parkinsonia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Parthenium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PricklyAcacia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RubberVine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SiamWeed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SnakeWeed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143078"/>
                  </a:ext>
                </a:extLst>
              </a:tr>
              <a:tr h="511505">
                <a:tc>
                  <a:txBody>
                    <a:bodyPr/>
                    <a:lstStyle/>
                    <a:p>
                      <a:r>
                        <a:rPr lang="en-US" dirty="0" err="1"/>
                        <a:t>ChineeApple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10570"/>
                  </a:ext>
                </a:extLst>
              </a:tr>
              <a:tr h="292289">
                <a:tc>
                  <a:txBody>
                    <a:bodyPr/>
                    <a:lstStyle/>
                    <a:p>
                      <a:r>
                        <a:rPr lang="en-US" dirty="0"/>
                        <a:t>Lantana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969907"/>
                  </a:ext>
                </a:extLst>
              </a:tr>
              <a:tr h="292289"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429543"/>
                  </a:ext>
                </a:extLst>
              </a:tr>
              <a:tr h="511505">
                <a:tc>
                  <a:txBody>
                    <a:bodyPr/>
                    <a:lstStyle/>
                    <a:p>
                      <a:r>
                        <a:rPr lang="en-US" dirty="0"/>
                        <a:t>Parkinsonia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811073"/>
                  </a:ext>
                </a:extLst>
              </a:tr>
              <a:tr h="511505">
                <a:tc>
                  <a:txBody>
                    <a:bodyPr/>
                    <a:lstStyle/>
                    <a:p>
                      <a:r>
                        <a:rPr lang="en-US" dirty="0"/>
                        <a:t>Parthenium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17067"/>
                  </a:ext>
                </a:extLst>
              </a:tr>
              <a:tr h="511505">
                <a:tc>
                  <a:txBody>
                    <a:bodyPr/>
                    <a:lstStyle/>
                    <a:p>
                      <a:r>
                        <a:rPr lang="en-US" dirty="0" err="1"/>
                        <a:t>PricklyAcacia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72985"/>
                  </a:ext>
                </a:extLst>
              </a:tr>
              <a:tr h="511505">
                <a:tc>
                  <a:txBody>
                    <a:bodyPr/>
                    <a:lstStyle/>
                    <a:p>
                      <a:r>
                        <a:rPr lang="en-US" dirty="0" err="1"/>
                        <a:t>RubberVine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247148"/>
                  </a:ext>
                </a:extLst>
              </a:tr>
              <a:tr h="292289">
                <a:tc>
                  <a:txBody>
                    <a:bodyPr/>
                    <a:lstStyle/>
                    <a:p>
                      <a:r>
                        <a:rPr lang="en-US" dirty="0" err="1"/>
                        <a:t>SiamWeed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6407"/>
                  </a:ext>
                </a:extLst>
              </a:tr>
              <a:tr h="511505">
                <a:tc>
                  <a:txBody>
                    <a:bodyPr/>
                    <a:lstStyle/>
                    <a:p>
                      <a:r>
                        <a:rPr lang="en-US" dirty="0" err="1"/>
                        <a:t>SnakeWeed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214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1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609600"/>
            <a:ext cx="60960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Gill Sans MT" panose="020B0502020104020203" pitchFamily="34" charset="0"/>
              </a:rPr>
              <a:t>The most important crop in Sri Lanka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7914" y="2362199"/>
            <a:ext cx="6172200" cy="21336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Cultivated area – 34%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Family farmers - 1.8 million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Total calories consumed by an average Sri Lankan - 45% [2]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D7E031F-4DDA-46AD-8510-BD13B1AF7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23BBE-5A37-4A92-9590-E8E5A74083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1" r="29241"/>
          <a:stretch/>
        </p:blipFill>
        <p:spPr>
          <a:xfrm>
            <a:off x="7734627" y="-1"/>
            <a:ext cx="4571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78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7C0C-0924-4B57-9C56-BA425FCD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285481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Completion of the project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348672-937E-45C9-B80D-C48AC6735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313651"/>
              </p:ext>
            </p:extLst>
          </p:nvPr>
        </p:nvGraphicFramePr>
        <p:xfrm>
          <a:off x="748143" y="1852547"/>
          <a:ext cx="11050649" cy="4187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968D5C-92D1-4DA8-A24F-CF196AF0E144}"/>
              </a:ext>
            </a:extLst>
          </p:cNvPr>
          <p:cNvSpPr txBox="1"/>
          <p:nvPr/>
        </p:nvSpPr>
        <p:spPr>
          <a:xfrm>
            <a:off x="304800" y="1077643"/>
            <a:ext cx="366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Working 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4A1D06-067E-7FC0-909F-2952870DF2D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229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0" y="388631"/>
            <a:ext cx="11684000" cy="79216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Completion of the project</a:t>
            </a:r>
            <a:endParaRPr lang="en-US" dirty="0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1336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Future works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  <a:cs typeface="Arial" panose="020B0604020202020204" pitchFamily="34" charset="0"/>
              </a:rPr>
              <a:t>Defining the model for weed mapping.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</a:rPr>
              <a:t>How to best optimize the defined model?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</a:rPr>
              <a:t>How to integrate the models into the app? </a:t>
            </a:r>
          </a:p>
          <a:p>
            <a:pPr lvl="1"/>
            <a:endParaRPr lang="en-US" sz="2000" dirty="0">
              <a:latin typeface="Adobe Devanagari"/>
            </a:endParaRPr>
          </a:p>
          <a:p>
            <a:pPr lvl="1"/>
            <a:endParaRPr lang="en-US" sz="2000" dirty="0">
              <a:latin typeface="Adobe Devanagari"/>
            </a:endParaRPr>
          </a:p>
          <a:p>
            <a:pPr lvl="1"/>
            <a:endParaRPr lang="en-US" dirty="0">
              <a:latin typeface="Adobe Devanaga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985374-63FA-9C07-2A36-6AA27720878F}"/>
              </a:ext>
            </a:extLst>
          </p:cNvPr>
          <p:cNvCxnSpPr>
            <a:cxnSpLocks/>
          </p:cNvCxnSpPr>
          <p:nvPr/>
        </p:nvCxnSpPr>
        <p:spPr>
          <a:xfrm>
            <a:off x="-2590800" y="1180792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79AC8EC-C402-3A59-01A9-20972432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16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02" y="2221379"/>
            <a:ext cx="103632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E9226"/>
                </a:solidFill>
              </a:rPr>
              <a:t>IT19129372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 err="1"/>
              <a:t>h.h.w.m.Binuka</a:t>
            </a:r>
            <a:r>
              <a:rPr lang="en-US" dirty="0"/>
              <a:t> Sihan </a:t>
            </a:r>
            <a:br>
              <a:rPr lang="en-US" dirty="0"/>
            </a:br>
            <a:r>
              <a:rPr lang="en-US" dirty="0" err="1"/>
              <a:t>paranagamA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2902" y="276226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8DACF4-B4DF-4DF0-8B0F-D13FDBF5F7E2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IT19129372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H.H.W.M.Binuk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 Sih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 P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r>
              <a:rPr lang="en-US" sz="1800" b="1" dirty="0">
                <a:solidFill>
                  <a:schemeClr val="tx1"/>
                </a:solidFill>
              </a:rPr>
              <a:t>a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4221EC7D-482D-4E67-A8E2-5B7D1B837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A7FFB-A44A-5B2D-7207-A99A6CFC72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44"/>
          <a:stretch/>
        </p:blipFill>
        <p:spPr>
          <a:xfrm>
            <a:off x="7010400" y="720269"/>
            <a:ext cx="4622074" cy="4607455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560042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0" y="2895600"/>
            <a:ext cx="28194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513698"/>
              </p:ext>
            </p:extLst>
          </p:nvPr>
        </p:nvGraphicFramePr>
        <p:xfrm>
          <a:off x="-381000" y="1117681"/>
          <a:ext cx="9677400" cy="462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5243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of Fertilizer type.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Measure the paddy area.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Provide guidance on how to use fertilizers.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Find fertilizer data set for detection.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Detecting fertilizers type then paddy area using imagery and GPS via a mobile app.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Defining models for both identification and area measurement.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Configuring the model so that it can be used from the mobile app.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Providing guidance on how to fertilize their paddy fields.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1E2A1-D2D9-4BA8-8474-244E50618AA0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031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7218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3CD28-F15D-52A9-3FD7-2104668C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8834" r="5722" b="6840"/>
          <a:stretch/>
        </p:blipFill>
        <p:spPr bwMode="auto">
          <a:xfrm>
            <a:off x="4001727" y="1655140"/>
            <a:ext cx="7214117" cy="459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9A6CD1-A851-5697-6EA1-D6DAF1BF16A8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C77A1E-98CC-371A-6112-3F441142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</p:spTree>
    <p:extLst>
      <p:ext uri="{BB962C8B-B14F-4D97-AF65-F5344CB8AC3E}">
        <p14:creationId xmlns:p14="http://schemas.microsoft.com/office/powerpoint/2010/main" val="4134740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566" y="385500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Fertilizers Identification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CNN model</a:t>
            </a:r>
          </a:p>
          <a:p>
            <a:pPr marL="1828800" lvl="3" indent="-514350">
              <a:buSzPct val="71000"/>
              <a:buFont typeface="Wingdings" panose="05000000000000000000" pitchFamily="2" charset="2"/>
              <a:buChar char="q"/>
            </a:pPr>
            <a:r>
              <a:rPr lang="en-US" sz="1800" dirty="0">
                <a:latin typeface="Adobe Devanagari"/>
              </a:rPr>
              <a:t>Tools and Frameworks	</a:t>
            </a:r>
          </a:p>
          <a:p>
            <a:pPr marL="2114550" lvl="4" indent="-342900"/>
            <a:r>
              <a:rPr lang="en-US" sz="1800" dirty="0" err="1">
                <a:latin typeface="Adobe Devanagari"/>
              </a:rPr>
              <a:t>Keras</a:t>
            </a:r>
            <a:r>
              <a:rPr lang="en-US" sz="1800" dirty="0">
                <a:latin typeface="Adobe Devanagari"/>
              </a:rPr>
              <a:t> - </a:t>
            </a:r>
            <a:r>
              <a:rPr lang="en-US" sz="1800" dirty="0" err="1">
                <a:latin typeface="Adobe Devanagari"/>
              </a:rPr>
              <a:t>Tensorflow</a:t>
            </a:r>
            <a:endParaRPr lang="en-US" sz="1800" dirty="0">
              <a:latin typeface="Adobe Devanagari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Area measurement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GPS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Android Studio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381130-8A90-4726-9C9F-4E0E1DAC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37442" y="4898569"/>
            <a:ext cx="1500248" cy="12786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4025" y="1675571"/>
            <a:ext cx="5073175" cy="262190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86952" y="4898569"/>
            <a:ext cx="1500248" cy="1500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C6E9B-47CE-3FDF-EB91-1E0F0CC83E64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DCBBBDB-AC3F-F8F1-3140-50D401F1A6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9" r="20356"/>
          <a:stretch/>
        </p:blipFill>
        <p:spPr>
          <a:xfrm>
            <a:off x="6991110" y="4898569"/>
            <a:ext cx="1823644" cy="157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05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39807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684000" cy="5181600"/>
          </a:xfrm>
        </p:spPr>
        <p:txBody>
          <a:bodyPr/>
          <a:lstStyle/>
          <a:p>
            <a:pPr lvl="2"/>
            <a:r>
              <a:rPr lang="en-US" sz="3200" dirty="0">
                <a:latin typeface="+mj-lt"/>
              </a:rPr>
              <a:t>Model</a:t>
            </a:r>
          </a:p>
          <a:p>
            <a:pPr lvl="2"/>
            <a:r>
              <a:rPr lang="en-US" sz="3200" dirty="0">
                <a:latin typeface="+mj-lt"/>
              </a:rPr>
              <a:t>How I modify it?</a:t>
            </a:r>
          </a:p>
          <a:p>
            <a:pPr lvl="2"/>
            <a:r>
              <a:rPr lang="en-US" sz="3200" dirty="0">
                <a:latin typeface="+mj-lt"/>
              </a:rPr>
              <a:t>Pre-processing </a:t>
            </a:r>
          </a:p>
          <a:p>
            <a:pPr lvl="2"/>
            <a:r>
              <a:rPr lang="en-US" sz="3200" dirty="0">
                <a:latin typeface="+mj-lt"/>
              </a:rPr>
              <a:t>Hyperparameter tuning</a:t>
            </a:r>
          </a:p>
          <a:p>
            <a:pPr lvl="2"/>
            <a:endParaRPr lang="en-US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FCFF3C-67E7-1DF8-CC8E-E93E8EB33C6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769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81400" y="502246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755495"/>
            <a:ext cx="5714999" cy="5181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</a:rPr>
              <a:t>Collected fertilizer identification image datasets.</a:t>
            </a:r>
          </a:p>
          <a:p>
            <a:pPr algn="just"/>
            <a:r>
              <a:rPr lang="en-US" sz="2400" dirty="0">
                <a:latin typeface="Adobe Devanagari"/>
              </a:rPr>
              <a:t>Optimized the image datasets. 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Defined a model to identify fertilizer type. 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Trained and optimized the previously mentioned model.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Developed a Mobile application to track the location.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Use the application to calculate area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366F787-4BEC-FB6F-3E05-D7A56FED1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57" y="1462575"/>
            <a:ext cx="3932850" cy="39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28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2851355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</p:spTree>
    <p:extLst>
      <p:ext uri="{BB962C8B-B14F-4D97-AF65-F5344CB8AC3E}">
        <p14:creationId xmlns:p14="http://schemas.microsoft.com/office/powerpoint/2010/main" val="185596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2147-7CB6-49BC-83B9-62A8B998A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752600"/>
            <a:ext cx="11201400" cy="44196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dobe Devanagari"/>
              </a:rPr>
              <a:t>“The government will have to import 800,000 to 1,000,000 MT of rice to meet the shortfall in the domestic supply, at a cost of USD 450 million, according to the URPA chief”.</a:t>
            </a:r>
            <a:br>
              <a:rPr lang="en-US" sz="2400" dirty="0">
                <a:latin typeface="Adobe Devanagari"/>
              </a:rPr>
            </a:br>
            <a:br>
              <a:rPr lang="en-US" sz="2400" dirty="0">
                <a:latin typeface="Adobe Devanagari"/>
              </a:rPr>
            </a:br>
            <a:br>
              <a:rPr lang="en-US" sz="2400" dirty="0">
                <a:latin typeface="Adobe Devanagari"/>
              </a:rPr>
            </a:br>
            <a:br>
              <a:rPr lang="en-US" sz="2400" dirty="0">
                <a:latin typeface="Adobe Devanagari"/>
              </a:rPr>
            </a:br>
            <a:r>
              <a:rPr lang="en-US" sz="2400" dirty="0">
                <a:latin typeface="Adobe Devanagari"/>
              </a:rPr>
              <a:t> 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FA23315-CFBB-4AB2-8FC3-19FF0F80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24C8E558-4E01-4FD5-9F94-AD4B7753711C}"/>
              </a:ext>
            </a:extLst>
          </p:cNvPr>
          <p:cNvSpPr/>
          <p:nvPr/>
        </p:nvSpPr>
        <p:spPr>
          <a:xfrm rot="5202321">
            <a:off x="9053691" y="4160849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E92DD158-5E84-41F3-8949-9EDE5DED5F99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95252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281944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Fertilizer prediction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9220200" y="3136228"/>
            <a:ext cx="1179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Model accuracy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83578C8-08F3-7B96-2F07-CC926B67E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95"/>
          <a:stretch/>
        </p:blipFill>
        <p:spPr>
          <a:xfrm>
            <a:off x="609599" y="1243468"/>
            <a:ext cx="7512546" cy="429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00063-A0D6-B799-DC93-DB427ABE6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539494"/>
            <a:ext cx="5867400" cy="6404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E9E3B5-4896-BD68-3397-EF2F68D01EFC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53C494-8EE8-0ED9-9E46-9962ABD5FB61}"/>
              </a:ext>
            </a:extLst>
          </p:cNvPr>
          <p:cNvCxnSpPr>
            <a:cxnSpLocks/>
          </p:cNvCxnSpPr>
          <p:nvPr/>
        </p:nvCxnSpPr>
        <p:spPr>
          <a:xfrm flipV="1">
            <a:off x="9234196" y="3080656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279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303224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7696200" y="2938757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Model accuracy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03CE888-9E26-627C-4C72-345943C3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132012"/>
              </p:ext>
            </p:extLst>
          </p:nvPr>
        </p:nvGraphicFramePr>
        <p:xfrm>
          <a:off x="2590800" y="1407563"/>
          <a:ext cx="3581401" cy="43550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969">
                  <a:extLst>
                    <a:ext uri="{9D8B030D-6E8A-4147-A177-3AD203B41FA5}">
                      <a16:colId xmlns:a16="http://schemas.microsoft.com/office/drawing/2014/main" val="3549124021"/>
                    </a:ext>
                  </a:extLst>
                </a:gridCol>
                <a:gridCol w="1413710">
                  <a:extLst>
                    <a:ext uri="{9D8B030D-6E8A-4147-A177-3AD203B41FA5}">
                      <a16:colId xmlns:a16="http://schemas.microsoft.com/office/drawing/2014/main" val="3543336109"/>
                    </a:ext>
                  </a:extLst>
                </a:gridCol>
                <a:gridCol w="1036722">
                  <a:extLst>
                    <a:ext uri="{9D8B030D-6E8A-4147-A177-3AD203B41FA5}">
                      <a16:colId xmlns:a16="http://schemas.microsoft.com/office/drawing/2014/main" val="3584474785"/>
                    </a:ext>
                  </a:extLst>
                </a:gridCol>
              </a:tblGrid>
              <a:tr h="5785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25679"/>
                  </a:ext>
                </a:extLst>
              </a:tr>
              <a:tr h="648098"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81365"/>
                  </a:ext>
                </a:extLst>
              </a:tr>
              <a:tr h="641068">
                <a:tc>
                  <a:txBody>
                    <a:bodyPr/>
                    <a:lstStyle/>
                    <a:p>
                      <a:r>
                        <a:rPr lang="en-US" dirty="0"/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162103"/>
                  </a:ext>
                </a:extLst>
              </a:tr>
              <a:tr h="641068"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68361"/>
                  </a:ext>
                </a:extLst>
              </a:tr>
              <a:tr h="615425"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0.2211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531741"/>
                  </a:ext>
                </a:extLst>
              </a:tr>
              <a:tr h="615425"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575537"/>
                  </a:ext>
                </a:extLst>
              </a:tr>
              <a:tr h="615425"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178397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FA1577-50EA-5403-1E67-F96D8BC10A7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734E47-B80B-753E-F69A-85D690983452}"/>
              </a:ext>
            </a:extLst>
          </p:cNvPr>
          <p:cNvCxnSpPr>
            <a:cxnSpLocks/>
          </p:cNvCxnSpPr>
          <p:nvPr/>
        </p:nvCxnSpPr>
        <p:spPr>
          <a:xfrm flipV="1">
            <a:off x="7772400" y="2823088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975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8400" y="337457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Fertilizer prediction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DFAD3-44B9-4AEE-8FCB-AA268B2FB97F}"/>
              </a:ext>
            </a:extLst>
          </p:cNvPr>
          <p:cNvSpPr txBox="1"/>
          <p:nvPr/>
        </p:nvSpPr>
        <p:spPr>
          <a:xfrm>
            <a:off x="1368354" y="2983084"/>
            <a:ext cx="170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Train accuracy chart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2530024-ECE8-FD78-9487-69FA2EDDE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1" t="49053" r="40124" b="6667"/>
          <a:stretch/>
        </p:blipFill>
        <p:spPr>
          <a:xfrm>
            <a:off x="3276600" y="1371600"/>
            <a:ext cx="8451388" cy="51816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BEF5D4-6A15-3EAA-47C6-70DB6DC89F79}"/>
              </a:ext>
            </a:extLst>
          </p:cNvPr>
          <p:cNvCxnSpPr>
            <a:cxnSpLocks/>
          </p:cNvCxnSpPr>
          <p:nvPr/>
        </p:nvCxnSpPr>
        <p:spPr>
          <a:xfrm>
            <a:off x="-1524000" y="111717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4C89CD-9853-D92E-5334-D3C9DD2F2707}"/>
              </a:ext>
            </a:extLst>
          </p:cNvPr>
          <p:cNvCxnSpPr>
            <a:cxnSpLocks/>
          </p:cNvCxnSpPr>
          <p:nvPr/>
        </p:nvCxnSpPr>
        <p:spPr>
          <a:xfrm flipV="1">
            <a:off x="2209800" y="3402369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932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2461" y="414597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Fertilizer prediction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DFAD3-44B9-4AEE-8FCB-AA268B2FB97F}"/>
              </a:ext>
            </a:extLst>
          </p:cNvPr>
          <p:cNvSpPr txBox="1"/>
          <p:nvPr/>
        </p:nvSpPr>
        <p:spPr>
          <a:xfrm>
            <a:off x="1368354" y="2983084"/>
            <a:ext cx="170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Test accuracy chart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A3AADD-C568-BCF6-5DE1-256D6EF73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6" t="48746" r="40212" b="7777"/>
          <a:stretch/>
        </p:blipFill>
        <p:spPr>
          <a:xfrm>
            <a:off x="3379539" y="1117178"/>
            <a:ext cx="8609261" cy="526377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57DE3A-55AC-4457-FB26-34F36D8E9795}"/>
              </a:ext>
            </a:extLst>
          </p:cNvPr>
          <p:cNvCxnSpPr>
            <a:cxnSpLocks/>
          </p:cNvCxnSpPr>
          <p:nvPr/>
        </p:nvCxnSpPr>
        <p:spPr>
          <a:xfrm>
            <a:off x="-1676400" y="12192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E6B093-B802-08EE-8F9B-0DC8B7B59B70}"/>
              </a:ext>
            </a:extLst>
          </p:cNvPr>
          <p:cNvCxnSpPr>
            <a:cxnSpLocks/>
          </p:cNvCxnSpPr>
          <p:nvPr/>
        </p:nvCxnSpPr>
        <p:spPr>
          <a:xfrm flipV="1">
            <a:off x="2209800" y="3352800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237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0" y="45839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Fertilizer prediction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905000" y="3393440"/>
            <a:ext cx="473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Prediction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0B4E05-C4E5-CC02-C725-C3BB01AF8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079176"/>
            <a:ext cx="5029200" cy="1071514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C6B1528C-0C27-0F20-F196-AF7F43F72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71600"/>
            <a:ext cx="4738254" cy="382664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EF1D8E-63D5-D2C7-D9EB-A47CBA34D45D}"/>
              </a:ext>
            </a:extLst>
          </p:cNvPr>
          <p:cNvCxnSpPr>
            <a:cxnSpLocks/>
          </p:cNvCxnSpPr>
          <p:nvPr/>
        </p:nvCxnSpPr>
        <p:spPr>
          <a:xfrm>
            <a:off x="-1905000" y="123428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211ACE-F508-52FB-0E8A-9414A0EDE2EF}"/>
              </a:ext>
            </a:extLst>
          </p:cNvPr>
          <p:cNvCxnSpPr>
            <a:cxnSpLocks/>
          </p:cNvCxnSpPr>
          <p:nvPr/>
        </p:nvCxnSpPr>
        <p:spPr>
          <a:xfrm flipV="1">
            <a:off x="3511420" y="3227816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581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04185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Mobile </a:t>
            </a:r>
            <a:r>
              <a:rPr lang="en-US" sz="3200" dirty="0">
                <a:latin typeface="+mj-lt"/>
              </a:rPr>
              <a:t>Application</a:t>
            </a:r>
            <a:r>
              <a:rPr lang="en-US" sz="4000" dirty="0">
                <a:latin typeface="+mj-lt"/>
              </a:rPr>
              <a:t> for the Area Calculation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AE63CC-7A70-2A6C-FB16-4EFD8B6B64A0}"/>
              </a:ext>
            </a:extLst>
          </p:cNvPr>
          <p:cNvGrpSpPr/>
          <p:nvPr/>
        </p:nvGrpSpPr>
        <p:grpSpPr>
          <a:xfrm>
            <a:off x="304800" y="1447800"/>
            <a:ext cx="9550510" cy="4657531"/>
            <a:chOff x="1320745" y="1324020"/>
            <a:chExt cx="9550510" cy="4657531"/>
          </a:xfrm>
        </p:grpSpPr>
        <p:pic>
          <p:nvPicPr>
            <p:cNvPr id="4" name="Picture 3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9BECBB8F-8AAA-3967-B901-A49492CC3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2" t="2527" r="16948" b="2090"/>
            <a:stretch/>
          </p:blipFill>
          <p:spPr>
            <a:xfrm>
              <a:off x="1320745" y="1324020"/>
              <a:ext cx="2267077" cy="4657531"/>
            </a:xfrm>
            <a:prstGeom prst="rect">
              <a:avLst/>
            </a:prstGeom>
          </p:spPr>
        </p:pic>
        <p:pic>
          <p:nvPicPr>
            <p:cNvPr id="7" name="Picture 6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BD278B7D-7694-2CD7-B21E-ADCB9549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3" t="1546" r="16780" b="4407"/>
            <a:stretch/>
          </p:blipFill>
          <p:spPr>
            <a:xfrm>
              <a:off x="3729262" y="1324020"/>
              <a:ext cx="2294615" cy="4531865"/>
            </a:xfrm>
            <a:prstGeom prst="rect">
              <a:avLst/>
            </a:prstGeom>
          </p:spPr>
        </p:pic>
        <p:pic>
          <p:nvPicPr>
            <p:cNvPr id="10" name="Picture 9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7C03F569-0CF5-4A0D-84C2-497AA0446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65" t="1491" r="17634" b="3124"/>
            <a:stretch/>
          </p:blipFill>
          <p:spPr>
            <a:xfrm>
              <a:off x="6146800" y="1324020"/>
              <a:ext cx="2267077" cy="4657531"/>
            </a:xfrm>
            <a:prstGeom prst="rect">
              <a:avLst/>
            </a:prstGeom>
          </p:spPr>
        </p:pic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E845C92-1B40-555D-C292-A150B09DF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6" t="2536" r="18770" b="4763"/>
            <a:stretch/>
          </p:blipFill>
          <p:spPr>
            <a:xfrm>
              <a:off x="8659722" y="1386853"/>
              <a:ext cx="2211533" cy="4531864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8D7E9-2796-74D1-00F3-6848FF89F1F8}"/>
              </a:ext>
            </a:extLst>
          </p:cNvPr>
          <p:cNvSpPr/>
          <p:nvPr/>
        </p:nvSpPr>
        <p:spPr>
          <a:xfrm>
            <a:off x="8520943" y="4267200"/>
            <a:ext cx="457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BDB4D2-AB48-F2A5-4CD2-44CD6B805657}"/>
              </a:ext>
            </a:extLst>
          </p:cNvPr>
          <p:cNvCxnSpPr>
            <a:stCxn id="15" idx="3"/>
          </p:cNvCxnSpPr>
          <p:nvPr/>
        </p:nvCxnSpPr>
        <p:spPr>
          <a:xfrm flipV="1">
            <a:off x="8978143" y="3657600"/>
            <a:ext cx="1385057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B1AA5D-52AB-DDF7-5F30-04168B1659DB}"/>
              </a:ext>
            </a:extLst>
          </p:cNvPr>
          <p:cNvSpPr txBox="1"/>
          <p:nvPr/>
        </p:nvSpPr>
        <p:spPr>
          <a:xfrm>
            <a:off x="10376876" y="3274367"/>
            <a:ext cx="162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/>
              </a:rPr>
              <a:t>Area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Devanagari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C3659C-9553-41EC-AAA8-9AF67EB8A97A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697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7C0C-0924-4B57-9C56-BA425FCD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266190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>
                <a:latin typeface="+mj-lt"/>
              </a:rPr>
              <a:t>Completion of the project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348672-937E-45C9-B80D-C48AC6735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0809580"/>
              </p:ext>
            </p:extLst>
          </p:nvPr>
        </p:nvGraphicFramePr>
        <p:xfrm>
          <a:off x="748143" y="1852547"/>
          <a:ext cx="11050649" cy="4187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968D5C-92D1-4DA8-A24F-CF196AF0E144}"/>
              </a:ext>
            </a:extLst>
          </p:cNvPr>
          <p:cNvSpPr txBox="1"/>
          <p:nvPr/>
        </p:nvSpPr>
        <p:spPr>
          <a:xfrm>
            <a:off x="304800" y="1077643"/>
            <a:ext cx="366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Adobe Devanagari"/>
              </a:rPr>
              <a:t>Working 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94AC03-4500-A921-1910-DA45C72F066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51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0" y="388631"/>
            <a:ext cx="11684000" cy="79216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Completion of the project</a:t>
            </a:r>
            <a:endParaRPr lang="en-US" dirty="0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1336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Future works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  <a:cs typeface="Arial" panose="020B0604020202020204" pitchFamily="34" charset="0"/>
              </a:rPr>
              <a:t>Defining the model for paddy area measurement.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</a:rPr>
              <a:t>How to best optimize the defined model?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</a:rPr>
              <a:t>How to integrate the models into the app? </a:t>
            </a:r>
          </a:p>
          <a:p>
            <a:pPr lvl="1"/>
            <a:endParaRPr lang="en-US" sz="2000" dirty="0">
              <a:latin typeface="Adobe Devanagari"/>
            </a:endParaRPr>
          </a:p>
          <a:p>
            <a:pPr lvl="1"/>
            <a:endParaRPr lang="en-US" sz="2000" dirty="0">
              <a:latin typeface="Adobe Devanagari"/>
            </a:endParaRPr>
          </a:p>
          <a:p>
            <a:pPr lvl="1"/>
            <a:endParaRPr lang="en-US" dirty="0">
              <a:latin typeface="Adobe Devanaga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985374-63FA-9C07-2A36-6AA27720878F}"/>
              </a:ext>
            </a:extLst>
          </p:cNvPr>
          <p:cNvCxnSpPr>
            <a:cxnSpLocks/>
          </p:cNvCxnSpPr>
          <p:nvPr/>
        </p:nvCxnSpPr>
        <p:spPr>
          <a:xfrm>
            <a:off x="-2590800" y="1180792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79AC8EC-C402-3A59-01A9-20972432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89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E9226"/>
                </a:solidFill>
              </a:rPr>
              <a:t>IT19240152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 err="1"/>
              <a:t>K.M.Umesh</a:t>
            </a:r>
            <a:r>
              <a:rPr lang="en-US" dirty="0"/>
              <a:t> </a:t>
            </a:r>
            <a:r>
              <a:rPr lang="en-US" dirty="0" err="1"/>
              <a:t>Ranthilina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CB0066-FACA-4DA6-BF34-645E7EF5134D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IT19240152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 err="1">
                <a:solidFill>
                  <a:schemeClr val="tx1"/>
                </a:solidFill>
              </a:rPr>
              <a:t>K.M.Umesh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Ranthilina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48AA7126-1CDA-475F-A091-353F91C6E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8C997-4DD8-47B0-91D8-46A9830CC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86" r="-14286"/>
          <a:stretch/>
        </p:blipFill>
        <p:spPr>
          <a:xfrm>
            <a:off x="6934200" y="609600"/>
            <a:ext cx="4800600" cy="4800600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712263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0" y="3032919"/>
            <a:ext cx="38862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06035"/>
              </p:ext>
            </p:extLst>
          </p:nvPr>
        </p:nvGraphicFramePr>
        <p:xfrm>
          <a:off x="-422784" y="1016162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171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6CFE-0DB8-4A9B-987E-5D9788C08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43341" y="389928"/>
            <a:ext cx="10363200" cy="1470025"/>
          </a:xfrm>
        </p:spPr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4C8FF-585D-4AE6-8AEA-6045A4AE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52600"/>
            <a:ext cx="10668000" cy="390810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Adobe Devanagari"/>
              </a:rPr>
              <a:t>Common issues Rice farmers face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Adobe Devanagari"/>
              </a:rPr>
              <a:t>Pests and Diseases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Adobe Devanagari"/>
              </a:rPr>
              <a:t>Weeds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Adobe Devanagari"/>
              </a:rPr>
              <a:t>Fertilizer misuse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Adobe Devanagari"/>
              </a:rPr>
              <a:t>Growth deficiency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Adobe Devanagari"/>
              </a:rPr>
              <a:t>Information sharing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Adobe Devanagari"/>
              </a:rPr>
              <a:t>Climate change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Adobe Devanagari"/>
              </a:rPr>
              <a:t>Security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Adobe Devanagari"/>
              </a:rPr>
              <a:t>Yield/profit prediction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Adobe Devanagari"/>
              </a:rPr>
              <a:t>Inventory management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dobe Devanagari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D7E031F-4DDA-46AD-8510-BD13B1AF7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ED8521C5-3586-491B-A1AD-A7D2E0870C39}"/>
              </a:ext>
            </a:extLst>
          </p:cNvPr>
          <p:cNvSpPr/>
          <p:nvPr/>
        </p:nvSpPr>
        <p:spPr>
          <a:xfrm rot="5202321">
            <a:off x="9053691" y="4160850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F5385C08-CBC7-4E28-BC95-54975A1DBDC0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DC769-2329-4603-8805-5C76DAD9DC76}"/>
              </a:ext>
            </a:extLst>
          </p:cNvPr>
          <p:cNvCxnSpPr>
            <a:cxnSpLocks/>
          </p:cNvCxnSpPr>
          <p:nvPr/>
        </p:nvCxnSpPr>
        <p:spPr>
          <a:xfrm>
            <a:off x="-2895600" y="15240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3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58219"/>
            <a:ext cx="11684000" cy="5181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of Rice plant.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growth and deficiency.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Find rice data set for detection.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Detecting rice plants using image to figure out whether it is a rice plant or not through a mobile app.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Defining models for both identification and height measurement.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Configuring the model so that it can be used from the mobile app.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Providing solutions for the deficiency.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73ACC3-BD52-D5E0-7928-E1585399E6B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818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394243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565E4-2680-8862-2F5E-C37631DB7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t="2596" r="3502" b="4424"/>
          <a:stretch/>
        </p:blipFill>
        <p:spPr>
          <a:xfrm>
            <a:off x="3590738" y="1658638"/>
            <a:ext cx="7643804" cy="44963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92D8AD-216F-270C-F700-DEB1718D9BA7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3BD86C1-2B47-6B0C-ECDB-D066A7F98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</p:spTree>
    <p:extLst>
      <p:ext uri="{BB962C8B-B14F-4D97-AF65-F5344CB8AC3E}">
        <p14:creationId xmlns:p14="http://schemas.microsoft.com/office/powerpoint/2010/main" val="1291393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350839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Rice Identification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dobe Devanagari"/>
              </a:rPr>
              <a:t>AlexNet</a:t>
            </a:r>
            <a:r>
              <a:rPr lang="en-US" sz="2000" dirty="0">
                <a:latin typeface="Adobe Devanagari"/>
              </a:rPr>
              <a:t> – CNN model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Height measurement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Python - </a:t>
            </a:r>
            <a:r>
              <a:rPr lang="en-US" sz="2000" dirty="0" err="1">
                <a:latin typeface="Adobe Devanagari"/>
              </a:rPr>
              <a:t>openCV</a:t>
            </a:r>
            <a:endParaRPr lang="en-US" sz="2000" dirty="0">
              <a:latin typeface="Adobe Devanagari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381130-8A90-4726-9C9F-4E0E1DAC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85630" y="4883094"/>
            <a:ext cx="1500248" cy="12786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4025" y="1702096"/>
            <a:ext cx="5073175" cy="2621903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149AB6-44AD-44D1-BA73-80F3994B17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75736" y="4910606"/>
            <a:ext cx="2163906" cy="129834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71190" y="4854758"/>
            <a:ext cx="1500248" cy="150024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86E9F3-8689-4C7D-409E-4D5B3A5F4D92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3343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39807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684000" cy="5181600"/>
          </a:xfrm>
        </p:spPr>
        <p:txBody>
          <a:bodyPr/>
          <a:lstStyle/>
          <a:p>
            <a:pPr lvl="2"/>
            <a:r>
              <a:rPr lang="en-US" sz="3200" dirty="0">
                <a:latin typeface="+mj-lt"/>
              </a:rPr>
              <a:t>What is </a:t>
            </a:r>
            <a:r>
              <a:rPr lang="en-US" sz="3200" dirty="0" err="1">
                <a:latin typeface="+mj-lt"/>
              </a:rPr>
              <a:t>AlexNet</a:t>
            </a:r>
            <a:r>
              <a:rPr lang="en-US" sz="3200" dirty="0">
                <a:latin typeface="+mj-lt"/>
              </a:rPr>
              <a:t>?</a:t>
            </a:r>
          </a:p>
          <a:p>
            <a:pPr lvl="2"/>
            <a:r>
              <a:rPr lang="en-US" sz="3200" dirty="0">
                <a:latin typeface="+mj-lt"/>
              </a:rPr>
              <a:t>How I modify it?</a:t>
            </a:r>
          </a:p>
          <a:p>
            <a:pPr lvl="2"/>
            <a:r>
              <a:rPr lang="en-US" sz="3200" dirty="0">
                <a:latin typeface="+mj-lt"/>
              </a:rPr>
              <a:t>Pre-processing </a:t>
            </a:r>
          </a:p>
          <a:p>
            <a:pPr lvl="2"/>
            <a:r>
              <a:rPr lang="en-US" sz="3200" dirty="0">
                <a:latin typeface="+mj-lt"/>
              </a:rPr>
              <a:t>Hyperparameter tuning</a:t>
            </a:r>
          </a:p>
          <a:p>
            <a:pPr lvl="2"/>
            <a:endParaRPr lang="en-US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FCFF3C-67E7-1DF8-CC8E-E93E8EB33C6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23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81400" y="502246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52" y="1676400"/>
            <a:ext cx="6048499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Collected height measurement and rice identification image datasets.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Optimized the image datasets.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Defined a model to identify rice.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Trained and optimized the previously mentioned model.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366F787-4BEC-FB6F-3E05-D7A56FED1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57" y="1462575"/>
            <a:ext cx="3932850" cy="39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70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54643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9448800" y="3161674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Model 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9C85894-899A-43ED-EF26-C88C06D1C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44597"/>
            <a:ext cx="8763000" cy="457281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21C5E8C-4817-4647-84FC-0F7482B5F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48" y="5715000"/>
            <a:ext cx="5501640" cy="7162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85CDD8-3301-4D2D-CD17-695EA2E42A51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37C60E-DC3C-DA82-9D0E-A1E13DEBCF06}"/>
              </a:ext>
            </a:extLst>
          </p:cNvPr>
          <p:cNvCxnSpPr>
            <a:cxnSpLocks/>
          </p:cNvCxnSpPr>
          <p:nvPr/>
        </p:nvCxnSpPr>
        <p:spPr>
          <a:xfrm flipV="1">
            <a:off x="9472126" y="3048000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72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2860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7696200" y="2938757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Model accuracy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03CE888-9E26-627C-4C72-345943C3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670793"/>
              </p:ext>
            </p:extLst>
          </p:nvPr>
        </p:nvGraphicFramePr>
        <p:xfrm>
          <a:off x="2590800" y="1407563"/>
          <a:ext cx="3581401" cy="43550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969">
                  <a:extLst>
                    <a:ext uri="{9D8B030D-6E8A-4147-A177-3AD203B41FA5}">
                      <a16:colId xmlns:a16="http://schemas.microsoft.com/office/drawing/2014/main" val="3549124021"/>
                    </a:ext>
                  </a:extLst>
                </a:gridCol>
                <a:gridCol w="1413710">
                  <a:extLst>
                    <a:ext uri="{9D8B030D-6E8A-4147-A177-3AD203B41FA5}">
                      <a16:colId xmlns:a16="http://schemas.microsoft.com/office/drawing/2014/main" val="3543336109"/>
                    </a:ext>
                  </a:extLst>
                </a:gridCol>
                <a:gridCol w="1036722">
                  <a:extLst>
                    <a:ext uri="{9D8B030D-6E8A-4147-A177-3AD203B41FA5}">
                      <a16:colId xmlns:a16="http://schemas.microsoft.com/office/drawing/2014/main" val="3584474785"/>
                    </a:ext>
                  </a:extLst>
                </a:gridCol>
              </a:tblGrid>
              <a:tr h="5785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25679"/>
                  </a:ext>
                </a:extLst>
              </a:tr>
              <a:tr h="648098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81365"/>
                  </a:ext>
                </a:extLst>
              </a:tr>
              <a:tr h="641068"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162103"/>
                  </a:ext>
                </a:extLst>
              </a:tr>
              <a:tr h="641068"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68361"/>
                  </a:ext>
                </a:extLst>
              </a:tr>
              <a:tr h="615425"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531741"/>
                  </a:ext>
                </a:extLst>
              </a:tr>
              <a:tr h="615425"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575537"/>
                  </a:ext>
                </a:extLst>
              </a:tr>
              <a:tr h="615425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178397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2BC8F6-6736-E09E-1B2D-F0B95EBAAB4E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9AA909-EA24-F8BA-40C7-7AE83D52935E}"/>
              </a:ext>
            </a:extLst>
          </p:cNvPr>
          <p:cNvCxnSpPr>
            <a:cxnSpLocks/>
          </p:cNvCxnSpPr>
          <p:nvPr/>
        </p:nvCxnSpPr>
        <p:spPr>
          <a:xfrm flipV="1">
            <a:off x="7696200" y="2938757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124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4846" y="46077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 cont.…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DFAD3-44B9-4AEE-8FCB-AA268B2FB97F}"/>
              </a:ext>
            </a:extLst>
          </p:cNvPr>
          <p:cNvSpPr txBox="1"/>
          <p:nvPr/>
        </p:nvSpPr>
        <p:spPr>
          <a:xfrm>
            <a:off x="1368354" y="2983084"/>
            <a:ext cx="170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Test accuracy chart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F0B36DF-3331-82D4-6C4D-ABB7031EC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371" y="1222310"/>
            <a:ext cx="8926102" cy="533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F9445D-E9CA-4B54-F715-28953C9A8860}"/>
              </a:ext>
            </a:extLst>
          </p:cNvPr>
          <p:cNvCxnSpPr>
            <a:cxnSpLocks/>
          </p:cNvCxnSpPr>
          <p:nvPr/>
        </p:nvCxnSpPr>
        <p:spPr>
          <a:xfrm>
            <a:off x="-1374846" y="125294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5BEAF0-1A5E-9B9B-0082-AFDB4BD1E3FB}"/>
              </a:ext>
            </a:extLst>
          </p:cNvPr>
          <p:cNvCxnSpPr>
            <a:cxnSpLocks/>
          </p:cNvCxnSpPr>
          <p:nvPr/>
        </p:nvCxnSpPr>
        <p:spPr>
          <a:xfrm flipV="1">
            <a:off x="2286000" y="3429000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422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30480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685800" y="3228945"/>
            <a:ext cx="4738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Devanagari"/>
              </a:rPr>
              <a:t>Prediction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Devanagari"/>
            </a:endParaRPr>
          </a:p>
        </p:txBody>
      </p:sp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CB03EDAE-EE91-4DF0-2CD7-6020271C7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" b="1"/>
          <a:stretch/>
        </p:blipFill>
        <p:spPr>
          <a:xfrm>
            <a:off x="2209800" y="1295400"/>
            <a:ext cx="9608820" cy="50099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D5AB2A-62D8-6E0D-8994-C8D84CB7D890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F6433-54E5-C73E-370C-F5ADD04E51B6}"/>
              </a:ext>
            </a:extLst>
          </p:cNvPr>
          <p:cNvCxnSpPr>
            <a:cxnSpLocks/>
          </p:cNvCxnSpPr>
          <p:nvPr/>
        </p:nvCxnSpPr>
        <p:spPr>
          <a:xfrm flipV="1">
            <a:off x="1981200" y="3173962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07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7167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 cont.…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DFAD3-44B9-4AEE-8FCB-AA268B2FB97F}"/>
              </a:ext>
            </a:extLst>
          </p:cNvPr>
          <p:cNvSpPr txBox="1"/>
          <p:nvPr/>
        </p:nvSpPr>
        <p:spPr>
          <a:xfrm>
            <a:off x="8382000" y="3231341"/>
            <a:ext cx="170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dobe Devanagari"/>
              </a:rPr>
              <a:t>Prediction accuracy chart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Devanagari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A87D363-662E-168A-E54F-C6B26E586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4" b="3571"/>
          <a:stretch/>
        </p:blipFill>
        <p:spPr>
          <a:xfrm>
            <a:off x="1219200" y="1293905"/>
            <a:ext cx="6400800" cy="51675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AC7A6-F677-1FF5-CB1D-9EA3E3B23E0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776C3F-932C-9BB5-E47B-2FFB439E412A}"/>
              </a:ext>
            </a:extLst>
          </p:cNvPr>
          <p:cNvCxnSpPr>
            <a:cxnSpLocks/>
          </p:cNvCxnSpPr>
          <p:nvPr/>
        </p:nvCxnSpPr>
        <p:spPr>
          <a:xfrm flipV="1">
            <a:off x="8368004" y="3173506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25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ield of green grass&#10;&#10;Description automatically generated with low confidence">
            <a:extLst>
              <a:ext uri="{FF2B5EF4-FFF2-40B4-BE49-F238E27FC236}">
                <a16:creationId xmlns:a16="http://schemas.microsoft.com/office/drawing/2014/main" id="{485698E6-483C-4814-8693-A93655BE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9570"/>
            <a:ext cx="12207594" cy="8218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67000" y="304800"/>
            <a:ext cx="10363200" cy="1470025"/>
          </a:xfrm>
        </p:spPr>
        <p:txBody>
          <a:bodyPr/>
          <a:lstStyle/>
          <a:p>
            <a:r>
              <a:rPr lang="en-US" dirty="0"/>
              <a:t>Main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D9E48-8181-4A19-8D0F-7119A6D59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6597" y="2824956"/>
            <a:ext cx="8534400" cy="120808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dobe Devanagari"/>
              </a:rPr>
              <a:t>Aid struggling rice </a:t>
            </a:r>
            <a:r>
              <a:rPr lang="en-US" b="1" dirty="0">
                <a:solidFill>
                  <a:schemeClr val="tx1"/>
                </a:solidFill>
                <a:latin typeface="Gill Sans MT" panose="020B0502020104020203" pitchFamily="34" charset="0"/>
              </a:rPr>
              <a:t>farmers</a:t>
            </a:r>
            <a:r>
              <a:rPr lang="en-US" b="1" dirty="0">
                <a:solidFill>
                  <a:schemeClr val="tx1"/>
                </a:solidFill>
                <a:latin typeface="Adobe Devanagari"/>
              </a:rPr>
              <a:t> by providing proper guidance for the most prevalent issues.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9E8A5D-5835-4AC9-91EB-09EA018DE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8AF45D52-69FA-4C4A-9ECE-1683FAE5EB3E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75DCBE65-F189-4679-A096-CD8439541005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2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86257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Evidences for the completion cont.…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DFAD3-44B9-4AEE-8FCB-AA268B2FB97F}"/>
              </a:ext>
            </a:extLst>
          </p:cNvPr>
          <p:cNvSpPr txBox="1"/>
          <p:nvPr/>
        </p:nvSpPr>
        <p:spPr>
          <a:xfrm>
            <a:off x="10363200" y="3429000"/>
            <a:ext cx="170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dobe Devanagari"/>
              </a:rPr>
              <a:t>Height measurement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Devanagari"/>
            </a:endParaRPr>
          </a:p>
        </p:txBody>
      </p:sp>
      <p:pic>
        <p:nvPicPr>
          <p:cNvPr id="5" name="Picture 4" descr="A plant in a pot&#10;&#10;Description automatically generated with low confidence">
            <a:extLst>
              <a:ext uri="{FF2B5EF4-FFF2-40B4-BE49-F238E27FC236}">
                <a16:creationId xmlns:a16="http://schemas.microsoft.com/office/drawing/2014/main" id="{FCE41EB2-8F9D-86F8-C184-81BA4060E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/>
          <a:stretch/>
        </p:blipFill>
        <p:spPr>
          <a:xfrm>
            <a:off x="422208" y="1213913"/>
            <a:ext cx="3633350" cy="48768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B2837A6-DE9B-D9AB-86B3-D5EBC90B1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" t="1074" b="1074"/>
          <a:stretch/>
        </p:blipFill>
        <p:spPr>
          <a:xfrm>
            <a:off x="4285571" y="1524000"/>
            <a:ext cx="2454383" cy="47244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627CF50-9CD2-E6DE-74F3-F3EB61FC19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t="8333" r="2823" b="1014"/>
          <a:stretch/>
        </p:blipFill>
        <p:spPr>
          <a:xfrm>
            <a:off x="7010400" y="1700252"/>
            <a:ext cx="2819400" cy="42672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BA84EC-7BD6-EEDB-87D9-DF0559347A27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F88496-02CC-6C0C-BDD3-22AD94CA1CE0}"/>
              </a:ext>
            </a:extLst>
          </p:cNvPr>
          <p:cNvCxnSpPr>
            <a:cxnSpLocks/>
          </p:cNvCxnSpPr>
          <p:nvPr/>
        </p:nvCxnSpPr>
        <p:spPr>
          <a:xfrm flipV="1">
            <a:off x="10339873" y="3371165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093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7C0C-0924-4B57-9C56-BA425FCD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300914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Completion of the project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348672-937E-45C9-B80D-C48AC6735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019915"/>
              </p:ext>
            </p:extLst>
          </p:nvPr>
        </p:nvGraphicFramePr>
        <p:xfrm>
          <a:off x="748143" y="1852547"/>
          <a:ext cx="11050649" cy="4187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968D5C-92D1-4DA8-A24F-CF196AF0E144}"/>
              </a:ext>
            </a:extLst>
          </p:cNvPr>
          <p:cNvSpPr txBox="1"/>
          <p:nvPr/>
        </p:nvSpPr>
        <p:spPr>
          <a:xfrm>
            <a:off x="304800" y="1077643"/>
            <a:ext cx="366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dobe Devanagari"/>
              </a:rPr>
              <a:t>Working 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225867-9F7D-EC8C-5BBC-EECA9E212DAC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78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0" y="388631"/>
            <a:ext cx="11684000" cy="79216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Completion of the project</a:t>
            </a:r>
            <a:endParaRPr lang="en-US" dirty="0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1336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Future works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</a:rPr>
              <a:t>How to best optimize the defined model?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</a:rPr>
              <a:t>How to integrate the models into the app? </a:t>
            </a:r>
          </a:p>
          <a:p>
            <a:pPr lvl="1"/>
            <a:endParaRPr lang="en-US" sz="2000" dirty="0">
              <a:latin typeface="Adobe Devanagari"/>
            </a:endParaRPr>
          </a:p>
          <a:p>
            <a:pPr lvl="1"/>
            <a:endParaRPr lang="en-US" sz="2000" dirty="0">
              <a:latin typeface="Adobe Devanagari"/>
            </a:endParaRPr>
          </a:p>
          <a:p>
            <a:pPr lvl="1"/>
            <a:endParaRPr lang="en-US" dirty="0">
              <a:latin typeface="Adobe Devanaga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985374-63FA-9C07-2A36-6AA27720878F}"/>
              </a:ext>
            </a:extLst>
          </p:cNvPr>
          <p:cNvCxnSpPr>
            <a:cxnSpLocks/>
          </p:cNvCxnSpPr>
          <p:nvPr/>
        </p:nvCxnSpPr>
        <p:spPr>
          <a:xfrm>
            <a:off x="-2590800" y="1180792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79AC8EC-C402-3A59-01A9-20972432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18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7600" y="4953000"/>
            <a:ext cx="11684000" cy="5181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9200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61153" y="236411"/>
            <a:ext cx="10363200" cy="1470025"/>
          </a:xfrm>
        </p:spPr>
        <p:txBody>
          <a:bodyPr/>
          <a:lstStyle/>
          <a:p>
            <a:r>
              <a:rPr lang="en-US" dirty="0"/>
              <a:t>Sub objectives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9E8A5D-5835-4AC9-91EB-09EA018DE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235EF1F-18F2-4D47-BF8A-BC0D08B4A9CF}"/>
              </a:ext>
            </a:extLst>
          </p:cNvPr>
          <p:cNvGrpSpPr/>
          <p:nvPr/>
        </p:nvGrpSpPr>
        <p:grpSpPr>
          <a:xfrm>
            <a:off x="1524000" y="2133600"/>
            <a:ext cx="2209800" cy="2276484"/>
            <a:chOff x="2555334" y="2506651"/>
            <a:chExt cx="1909804" cy="2047884"/>
          </a:xfrm>
        </p:grpSpPr>
        <p:sp>
          <p:nvSpPr>
            <p:cNvPr id="17" name="Google Shape;566;p28">
              <a:extLst>
                <a:ext uri="{FF2B5EF4-FFF2-40B4-BE49-F238E27FC236}">
                  <a16:creationId xmlns:a16="http://schemas.microsoft.com/office/drawing/2014/main" id="{92C72FB7-F881-4524-B5DA-D18AC1C1A633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567;p28">
              <a:extLst>
                <a:ext uri="{FF2B5EF4-FFF2-40B4-BE49-F238E27FC236}">
                  <a16:creationId xmlns:a16="http://schemas.microsoft.com/office/drawing/2014/main" id="{11D6D54A-764D-48FF-9FF0-193DF4412C49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568;p28">
              <a:extLst>
                <a:ext uri="{FF2B5EF4-FFF2-40B4-BE49-F238E27FC236}">
                  <a16:creationId xmlns:a16="http://schemas.microsoft.com/office/drawing/2014/main" id="{AC8310C5-0B99-4F9C-90AD-D757D8B1648D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569;p28">
              <a:extLst>
                <a:ext uri="{FF2B5EF4-FFF2-40B4-BE49-F238E27FC236}">
                  <a16:creationId xmlns:a16="http://schemas.microsoft.com/office/drawing/2014/main" id="{047FAD59-2CBF-49D2-B981-3A61C3B22B2A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570;p28">
              <a:extLst>
                <a:ext uri="{FF2B5EF4-FFF2-40B4-BE49-F238E27FC236}">
                  <a16:creationId xmlns:a16="http://schemas.microsoft.com/office/drawing/2014/main" id="{DFD7F9ED-E76B-43E1-936B-6D591734ADA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581;p28">
              <a:extLst>
                <a:ext uri="{FF2B5EF4-FFF2-40B4-BE49-F238E27FC236}">
                  <a16:creationId xmlns:a16="http://schemas.microsoft.com/office/drawing/2014/main" id="{4902BB3B-11D8-41C7-B8C4-861FC8DE15A1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23" name="Google Shape;582;p28">
                <a:extLst>
                  <a:ext uri="{FF2B5EF4-FFF2-40B4-BE49-F238E27FC236}">
                    <a16:creationId xmlns:a16="http://schemas.microsoft.com/office/drawing/2014/main" id="{05D0DB32-226B-4E12-8FBE-D6D6829A352B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583;p28">
                <a:extLst>
                  <a:ext uri="{FF2B5EF4-FFF2-40B4-BE49-F238E27FC236}">
                    <a16:creationId xmlns:a16="http://schemas.microsoft.com/office/drawing/2014/main" id="{F2CF76E7-0725-4934-8DA8-D7A96133CA0E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584;p28">
                <a:extLst>
                  <a:ext uri="{FF2B5EF4-FFF2-40B4-BE49-F238E27FC236}">
                    <a16:creationId xmlns:a16="http://schemas.microsoft.com/office/drawing/2014/main" id="{59714C1D-09C7-4A7C-956C-8EA69CE9EC63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585;p28">
                <a:extLst>
                  <a:ext uri="{FF2B5EF4-FFF2-40B4-BE49-F238E27FC236}">
                    <a16:creationId xmlns:a16="http://schemas.microsoft.com/office/drawing/2014/main" id="{E4B5A6BA-6B3F-489E-8A81-3858CEAC3C8A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586;p28">
                <a:extLst>
                  <a:ext uri="{FF2B5EF4-FFF2-40B4-BE49-F238E27FC236}">
                    <a16:creationId xmlns:a16="http://schemas.microsoft.com/office/drawing/2014/main" id="{226F64F3-2170-4307-B8E5-5EF7CC8DED57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587;p28">
                <a:extLst>
                  <a:ext uri="{FF2B5EF4-FFF2-40B4-BE49-F238E27FC236}">
                    <a16:creationId xmlns:a16="http://schemas.microsoft.com/office/drawing/2014/main" id="{568EEB47-665D-4AD4-ADC5-EB4E8DC89261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B745964-EEC0-4383-84CD-E0939AB789C6}"/>
              </a:ext>
            </a:extLst>
          </p:cNvPr>
          <p:cNvGrpSpPr/>
          <p:nvPr/>
        </p:nvGrpSpPr>
        <p:grpSpPr>
          <a:xfrm>
            <a:off x="3879739" y="2133600"/>
            <a:ext cx="2209800" cy="2276484"/>
            <a:chOff x="2555334" y="2506651"/>
            <a:chExt cx="1909804" cy="2047884"/>
          </a:xfrm>
        </p:grpSpPr>
        <p:sp>
          <p:nvSpPr>
            <p:cNvPr id="72" name="Google Shape;566;p28">
              <a:extLst>
                <a:ext uri="{FF2B5EF4-FFF2-40B4-BE49-F238E27FC236}">
                  <a16:creationId xmlns:a16="http://schemas.microsoft.com/office/drawing/2014/main" id="{7A5119A9-605D-46AC-94A6-BC57FED7EEBE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567;p28">
              <a:extLst>
                <a:ext uri="{FF2B5EF4-FFF2-40B4-BE49-F238E27FC236}">
                  <a16:creationId xmlns:a16="http://schemas.microsoft.com/office/drawing/2014/main" id="{EDC506EC-56A0-4D07-A657-321BFC3D031C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568;p28">
              <a:extLst>
                <a:ext uri="{FF2B5EF4-FFF2-40B4-BE49-F238E27FC236}">
                  <a16:creationId xmlns:a16="http://schemas.microsoft.com/office/drawing/2014/main" id="{6BF8C906-8D6F-4C30-B675-E8F8DDFC55F2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569;p28">
              <a:extLst>
                <a:ext uri="{FF2B5EF4-FFF2-40B4-BE49-F238E27FC236}">
                  <a16:creationId xmlns:a16="http://schemas.microsoft.com/office/drawing/2014/main" id="{BBD2BA95-085D-4F69-9901-471428E6EB52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570;p28">
              <a:extLst>
                <a:ext uri="{FF2B5EF4-FFF2-40B4-BE49-F238E27FC236}">
                  <a16:creationId xmlns:a16="http://schemas.microsoft.com/office/drawing/2014/main" id="{A6E1F642-485F-4CD1-B0E6-13406414D9FC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7" name="Google Shape;581;p28">
              <a:extLst>
                <a:ext uri="{FF2B5EF4-FFF2-40B4-BE49-F238E27FC236}">
                  <a16:creationId xmlns:a16="http://schemas.microsoft.com/office/drawing/2014/main" id="{0CA7D7A5-37EE-49CB-8B6C-514CE2521A5A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78" name="Google Shape;582;p28">
                <a:extLst>
                  <a:ext uri="{FF2B5EF4-FFF2-40B4-BE49-F238E27FC236}">
                    <a16:creationId xmlns:a16="http://schemas.microsoft.com/office/drawing/2014/main" id="{CB4A7477-D799-40C3-887B-0757E4D4E4BB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583;p28">
                <a:extLst>
                  <a:ext uri="{FF2B5EF4-FFF2-40B4-BE49-F238E27FC236}">
                    <a16:creationId xmlns:a16="http://schemas.microsoft.com/office/drawing/2014/main" id="{8DAFDA6D-02BF-44CD-A095-16179CF8E604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584;p28">
                <a:extLst>
                  <a:ext uri="{FF2B5EF4-FFF2-40B4-BE49-F238E27FC236}">
                    <a16:creationId xmlns:a16="http://schemas.microsoft.com/office/drawing/2014/main" id="{E9C955EB-E1AD-4395-9EC7-8E00616A3399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585;p28">
                <a:extLst>
                  <a:ext uri="{FF2B5EF4-FFF2-40B4-BE49-F238E27FC236}">
                    <a16:creationId xmlns:a16="http://schemas.microsoft.com/office/drawing/2014/main" id="{CA654EDB-6772-4B48-BE19-6A270C13CA02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586;p28">
                <a:extLst>
                  <a:ext uri="{FF2B5EF4-FFF2-40B4-BE49-F238E27FC236}">
                    <a16:creationId xmlns:a16="http://schemas.microsoft.com/office/drawing/2014/main" id="{71A70B9B-FF00-4283-B9F9-4B2D2FAE81F7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587;p28">
                <a:extLst>
                  <a:ext uri="{FF2B5EF4-FFF2-40B4-BE49-F238E27FC236}">
                    <a16:creationId xmlns:a16="http://schemas.microsoft.com/office/drawing/2014/main" id="{E27FB732-E6DC-41E9-9459-88F0C15DECC1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B1E9D4-7443-4E87-AAF0-5586D23BB5CC}"/>
              </a:ext>
            </a:extLst>
          </p:cNvPr>
          <p:cNvGrpSpPr/>
          <p:nvPr/>
        </p:nvGrpSpPr>
        <p:grpSpPr>
          <a:xfrm>
            <a:off x="6235542" y="2099398"/>
            <a:ext cx="2209800" cy="2276484"/>
            <a:chOff x="2555334" y="2506651"/>
            <a:chExt cx="1909804" cy="2047884"/>
          </a:xfrm>
        </p:grpSpPr>
        <p:sp>
          <p:nvSpPr>
            <p:cNvPr id="85" name="Google Shape;566;p28">
              <a:extLst>
                <a:ext uri="{FF2B5EF4-FFF2-40B4-BE49-F238E27FC236}">
                  <a16:creationId xmlns:a16="http://schemas.microsoft.com/office/drawing/2014/main" id="{90B85BF1-A91A-478E-9B13-231BD6E68D34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567;p28">
              <a:extLst>
                <a:ext uri="{FF2B5EF4-FFF2-40B4-BE49-F238E27FC236}">
                  <a16:creationId xmlns:a16="http://schemas.microsoft.com/office/drawing/2014/main" id="{0FAC773C-E798-4B23-B13C-9CBDEA045110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568;p28">
              <a:extLst>
                <a:ext uri="{FF2B5EF4-FFF2-40B4-BE49-F238E27FC236}">
                  <a16:creationId xmlns:a16="http://schemas.microsoft.com/office/drawing/2014/main" id="{F4825D0C-7D61-4779-A659-D42CA0029B24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569;p28">
              <a:extLst>
                <a:ext uri="{FF2B5EF4-FFF2-40B4-BE49-F238E27FC236}">
                  <a16:creationId xmlns:a16="http://schemas.microsoft.com/office/drawing/2014/main" id="{96DAEAB0-BF45-4ED2-9AB8-A849D8AC90C5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570;p28">
              <a:extLst>
                <a:ext uri="{FF2B5EF4-FFF2-40B4-BE49-F238E27FC236}">
                  <a16:creationId xmlns:a16="http://schemas.microsoft.com/office/drawing/2014/main" id="{4B272604-5259-43D8-8F3A-9D9CE859EDE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581;p28">
              <a:extLst>
                <a:ext uri="{FF2B5EF4-FFF2-40B4-BE49-F238E27FC236}">
                  <a16:creationId xmlns:a16="http://schemas.microsoft.com/office/drawing/2014/main" id="{AA4C6FC5-E061-4CCC-ADC7-BFAD7771EEE6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91" name="Google Shape;582;p28">
                <a:extLst>
                  <a:ext uri="{FF2B5EF4-FFF2-40B4-BE49-F238E27FC236}">
                    <a16:creationId xmlns:a16="http://schemas.microsoft.com/office/drawing/2014/main" id="{AF462245-17E0-4934-A9BC-BF8F2E83320C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583;p28">
                <a:extLst>
                  <a:ext uri="{FF2B5EF4-FFF2-40B4-BE49-F238E27FC236}">
                    <a16:creationId xmlns:a16="http://schemas.microsoft.com/office/drawing/2014/main" id="{E54561AA-2709-4BF2-86B7-C77A2C33943D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584;p28">
                <a:extLst>
                  <a:ext uri="{FF2B5EF4-FFF2-40B4-BE49-F238E27FC236}">
                    <a16:creationId xmlns:a16="http://schemas.microsoft.com/office/drawing/2014/main" id="{B13C6F6E-6D67-4056-AE56-5B6B43345C66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585;p28">
                <a:extLst>
                  <a:ext uri="{FF2B5EF4-FFF2-40B4-BE49-F238E27FC236}">
                    <a16:creationId xmlns:a16="http://schemas.microsoft.com/office/drawing/2014/main" id="{B695C4B0-270C-4C3D-8493-AF238129E820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586;p28">
                <a:extLst>
                  <a:ext uri="{FF2B5EF4-FFF2-40B4-BE49-F238E27FC236}">
                    <a16:creationId xmlns:a16="http://schemas.microsoft.com/office/drawing/2014/main" id="{AC9C6A21-BB66-455D-B87E-B0A64421297A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587;p28">
                <a:extLst>
                  <a:ext uri="{FF2B5EF4-FFF2-40B4-BE49-F238E27FC236}">
                    <a16:creationId xmlns:a16="http://schemas.microsoft.com/office/drawing/2014/main" id="{0ECE81B4-8C7E-401B-92E7-C9F262CE3B24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1E0AC2-ACA5-440E-8CB0-605242AB1E3D}"/>
              </a:ext>
            </a:extLst>
          </p:cNvPr>
          <p:cNvGrpSpPr/>
          <p:nvPr/>
        </p:nvGrpSpPr>
        <p:grpSpPr>
          <a:xfrm>
            <a:off x="8668807" y="2099398"/>
            <a:ext cx="2209800" cy="2276484"/>
            <a:chOff x="2555334" y="2506651"/>
            <a:chExt cx="1909804" cy="2047884"/>
          </a:xfrm>
        </p:grpSpPr>
        <p:sp>
          <p:nvSpPr>
            <p:cNvPr id="98" name="Google Shape;566;p28">
              <a:extLst>
                <a:ext uri="{FF2B5EF4-FFF2-40B4-BE49-F238E27FC236}">
                  <a16:creationId xmlns:a16="http://schemas.microsoft.com/office/drawing/2014/main" id="{818FB7EC-0DE6-4A9B-B4D3-0ACD8C3BDAF0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567;p28">
              <a:extLst>
                <a:ext uri="{FF2B5EF4-FFF2-40B4-BE49-F238E27FC236}">
                  <a16:creationId xmlns:a16="http://schemas.microsoft.com/office/drawing/2014/main" id="{2372F850-39E8-4A9B-AC44-9E13C9437F78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568;p28">
              <a:extLst>
                <a:ext uri="{FF2B5EF4-FFF2-40B4-BE49-F238E27FC236}">
                  <a16:creationId xmlns:a16="http://schemas.microsoft.com/office/drawing/2014/main" id="{BF3B3569-A825-45D5-8672-99A9CD93FBA0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569;p28">
              <a:extLst>
                <a:ext uri="{FF2B5EF4-FFF2-40B4-BE49-F238E27FC236}">
                  <a16:creationId xmlns:a16="http://schemas.microsoft.com/office/drawing/2014/main" id="{31C432FF-6DB4-4BA1-9C2B-5B29FDF5856B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570;p28">
              <a:extLst>
                <a:ext uri="{FF2B5EF4-FFF2-40B4-BE49-F238E27FC236}">
                  <a16:creationId xmlns:a16="http://schemas.microsoft.com/office/drawing/2014/main" id="{77BFAAEF-FF4C-4ABB-9B23-B57B13A5A8C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581;p28">
              <a:extLst>
                <a:ext uri="{FF2B5EF4-FFF2-40B4-BE49-F238E27FC236}">
                  <a16:creationId xmlns:a16="http://schemas.microsoft.com/office/drawing/2014/main" id="{E791D8B0-9604-497E-90C9-83E6F783F8C4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104" name="Google Shape;582;p28">
                <a:extLst>
                  <a:ext uri="{FF2B5EF4-FFF2-40B4-BE49-F238E27FC236}">
                    <a16:creationId xmlns:a16="http://schemas.microsoft.com/office/drawing/2014/main" id="{0FBB4880-4013-42A1-9BCF-4A431C56CFBC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583;p28">
                <a:extLst>
                  <a:ext uri="{FF2B5EF4-FFF2-40B4-BE49-F238E27FC236}">
                    <a16:creationId xmlns:a16="http://schemas.microsoft.com/office/drawing/2014/main" id="{CBF97846-A852-4CF1-94CE-327CD0856143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584;p28">
                <a:extLst>
                  <a:ext uri="{FF2B5EF4-FFF2-40B4-BE49-F238E27FC236}">
                    <a16:creationId xmlns:a16="http://schemas.microsoft.com/office/drawing/2014/main" id="{566F0A03-3547-4668-A969-9E6AF043F38F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585;p28">
                <a:extLst>
                  <a:ext uri="{FF2B5EF4-FFF2-40B4-BE49-F238E27FC236}">
                    <a16:creationId xmlns:a16="http://schemas.microsoft.com/office/drawing/2014/main" id="{681D209D-854C-4CCF-B897-1C1C3A1C7D44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586;p28">
                <a:extLst>
                  <a:ext uri="{FF2B5EF4-FFF2-40B4-BE49-F238E27FC236}">
                    <a16:creationId xmlns:a16="http://schemas.microsoft.com/office/drawing/2014/main" id="{9AA2DE55-4F1B-49C7-8DA3-8848B7656EE5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587;p28">
                <a:extLst>
                  <a:ext uri="{FF2B5EF4-FFF2-40B4-BE49-F238E27FC236}">
                    <a16:creationId xmlns:a16="http://schemas.microsoft.com/office/drawing/2014/main" id="{564424BD-755F-4253-A105-0620D985ED08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" name="Google Shape;565;p28">
            <a:extLst>
              <a:ext uri="{FF2B5EF4-FFF2-40B4-BE49-F238E27FC236}">
                <a16:creationId xmlns:a16="http://schemas.microsoft.com/office/drawing/2014/main" id="{B81FC955-C42F-4C70-A4FC-98848440C144}"/>
              </a:ext>
            </a:extLst>
          </p:cNvPr>
          <p:cNvSpPr txBox="1">
            <a:spLocks/>
          </p:cNvSpPr>
          <p:nvPr/>
        </p:nvSpPr>
        <p:spPr>
          <a:xfrm>
            <a:off x="1262803" y="4432098"/>
            <a:ext cx="276800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Identify Pests, Diseases then provide solutions</a:t>
            </a:r>
          </a:p>
        </p:txBody>
      </p:sp>
      <p:sp>
        <p:nvSpPr>
          <p:cNvPr id="119" name="Google Shape;565;p28">
            <a:extLst>
              <a:ext uri="{FF2B5EF4-FFF2-40B4-BE49-F238E27FC236}">
                <a16:creationId xmlns:a16="http://schemas.microsoft.com/office/drawing/2014/main" id="{315B4D33-03A1-4681-915E-9808E3874E5B}"/>
              </a:ext>
            </a:extLst>
          </p:cNvPr>
          <p:cNvSpPr txBox="1">
            <a:spLocks/>
          </p:cNvSpPr>
          <p:nvPr/>
        </p:nvSpPr>
        <p:spPr>
          <a:xfrm>
            <a:off x="3601811" y="4467466"/>
            <a:ext cx="276800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Identify Weeds and  then provide solutions</a:t>
            </a:r>
          </a:p>
        </p:txBody>
      </p:sp>
      <p:sp>
        <p:nvSpPr>
          <p:cNvPr id="120" name="Google Shape;565;p28">
            <a:extLst>
              <a:ext uri="{FF2B5EF4-FFF2-40B4-BE49-F238E27FC236}">
                <a16:creationId xmlns:a16="http://schemas.microsoft.com/office/drawing/2014/main" id="{22A8E00C-0935-4306-A0D8-726010AE0B4C}"/>
              </a:ext>
            </a:extLst>
          </p:cNvPr>
          <p:cNvSpPr txBox="1">
            <a:spLocks/>
          </p:cNvSpPr>
          <p:nvPr/>
        </p:nvSpPr>
        <p:spPr>
          <a:xfrm>
            <a:off x="6032107" y="4077354"/>
            <a:ext cx="260433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Fertilizer Management</a:t>
            </a:r>
          </a:p>
        </p:txBody>
      </p:sp>
      <p:sp>
        <p:nvSpPr>
          <p:cNvPr id="121" name="Google Shape;565;p28">
            <a:extLst>
              <a:ext uri="{FF2B5EF4-FFF2-40B4-BE49-F238E27FC236}">
                <a16:creationId xmlns:a16="http://schemas.microsoft.com/office/drawing/2014/main" id="{E7CC7BA6-384B-4BD9-A245-F997C655E548}"/>
              </a:ext>
            </a:extLst>
          </p:cNvPr>
          <p:cNvSpPr txBox="1">
            <a:spLocks/>
          </p:cNvSpPr>
          <p:nvPr/>
        </p:nvSpPr>
        <p:spPr>
          <a:xfrm>
            <a:off x="8622875" y="4905651"/>
            <a:ext cx="224217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Growth deficiency and  then provide solutions</a:t>
            </a:r>
          </a:p>
          <a:p>
            <a:endParaRPr lang="en-US" sz="2200" b="1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6E2A682-B480-481B-8526-9803B0105509}"/>
              </a:ext>
            </a:extLst>
          </p:cNvPr>
          <p:cNvCxnSpPr>
            <a:cxnSpLocks/>
          </p:cNvCxnSpPr>
          <p:nvPr/>
        </p:nvCxnSpPr>
        <p:spPr>
          <a:xfrm>
            <a:off x="-2594801" y="150782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88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062705"/>
            <a:ext cx="3657600" cy="2694972"/>
          </a:xfrm>
        </p:spPr>
        <p:txBody>
          <a:bodyPr>
            <a:normAutofit/>
          </a:bodyPr>
          <a:lstStyle/>
          <a:p>
            <a:r>
              <a:rPr lang="en-US" dirty="0"/>
              <a:t>Overall System Diagram</a:t>
            </a:r>
          </a:p>
        </p:txBody>
      </p:sp>
      <p:pic>
        <p:nvPicPr>
          <p:cNvPr id="8" name="Picture 7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829B6EBA-CA4D-4B0E-B59F-BD76807449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3492" r="27479" b="3492"/>
          <a:stretch/>
        </p:blipFill>
        <p:spPr>
          <a:xfrm>
            <a:off x="4419600" y="0"/>
            <a:ext cx="7361621" cy="6847492"/>
          </a:xfrm>
          <a:prstGeom prst="rect">
            <a:avLst/>
          </a:prstGeom>
        </p:spPr>
      </p:pic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9F237825-BC32-4B37-8ED4-D14CFC1DA4F5}"/>
              </a:ext>
            </a:extLst>
          </p:cNvPr>
          <p:cNvSpPr/>
          <p:nvPr/>
        </p:nvSpPr>
        <p:spPr>
          <a:xfrm rot="5400000">
            <a:off x="-2679314" y="-1359286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6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14929</TotalTime>
  <Words>1746</Words>
  <Application>Microsoft Office PowerPoint</Application>
  <PresentationFormat>Widescreen</PresentationFormat>
  <Paragraphs>545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Adobe Devanagari</vt:lpstr>
      <vt:lpstr>Arial</vt:lpstr>
      <vt:lpstr>Calibri</vt:lpstr>
      <vt:lpstr>Cambria</vt:lpstr>
      <vt:lpstr>Gill Sans MT</vt:lpstr>
      <vt:lpstr>Open Sans Bold</vt:lpstr>
      <vt:lpstr>Open Sans Light Bold</vt:lpstr>
      <vt:lpstr>Wingdings</vt:lpstr>
      <vt:lpstr>Office Theme</vt:lpstr>
      <vt:lpstr>E-KETHA : ENRICHING RICE FARMER’S QUALITY OF LIFE THROUGH A  MOBILE APPLICCATION</vt:lpstr>
      <vt:lpstr>PowerPoint Presentation</vt:lpstr>
      <vt:lpstr>Introduction</vt:lpstr>
      <vt:lpstr>The most important crop in Sri Lanka</vt:lpstr>
      <vt:lpstr>“The government will have to import 800,000 to 1,000,000 MT of rice to meet the shortfall in the domestic supply, at a cost of USD 450 million, according to the URPA chief”.     </vt:lpstr>
      <vt:lpstr>Research Problem</vt:lpstr>
      <vt:lpstr>Main Objective</vt:lpstr>
      <vt:lpstr>Sub objectives</vt:lpstr>
      <vt:lpstr>Overall System Diagram</vt:lpstr>
      <vt:lpstr>IT19101620 |  Salika Madhushanka W.J </vt:lpstr>
      <vt:lpstr>Research Question</vt:lpstr>
      <vt:lpstr>Specific and Sub Objectives</vt:lpstr>
      <vt:lpstr>Methodology</vt:lpstr>
      <vt:lpstr>Methodology Cont...</vt:lpstr>
      <vt:lpstr>Model</vt:lpstr>
      <vt:lpstr>Current Progress</vt:lpstr>
      <vt:lpstr>Evidences for the completion</vt:lpstr>
      <vt:lpstr>Evidences for the completion</vt:lpstr>
      <vt:lpstr>Evidences for the completion</vt:lpstr>
      <vt:lpstr>Evidences for the completion</vt:lpstr>
      <vt:lpstr>Evidences for the completion cont.…</vt:lpstr>
      <vt:lpstr>Evidences for the completion</vt:lpstr>
      <vt:lpstr>Evidences for the completion</vt:lpstr>
      <vt:lpstr>Evidences for the completion</vt:lpstr>
      <vt:lpstr>Evidences for the completion cont.…</vt:lpstr>
      <vt:lpstr>Completion of the project</vt:lpstr>
      <vt:lpstr>Completion of the project</vt:lpstr>
      <vt:lpstr>IT19117256 |  P.Y.D Jayasinghe</vt:lpstr>
      <vt:lpstr>Research Question</vt:lpstr>
      <vt:lpstr>Specific and Sub Objectives</vt:lpstr>
      <vt:lpstr>Methodology</vt:lpstr>
      <vt:lpstr>Methodology Cont...</vt:lpstr>
      <vt:lpstr>Model</vt:lpstr>
      <vt:lpstr>Current Progress</vt:lpstr>
      <vt:lpstr>Evidences for the completion</vt:lpstr>
      <vt:lpstr>Evidences for the completion</vt:lpstr>
      <vt:lpstr>Evidences for the completion cont.…</vt:lpstr>
      <vt:lpstr>Evidences for the completion cont.…</vt:lpstr>
      <vt:lpstr>Evidences for the completion</vt:lpstr>
      <vt:lpstr>Completion of the project</vt:lpstr>
      <vt:lpstr>Completion of the project</vt:lpstr>
      <vt:lpstr>IT19129372 |  h.h.w.m.Binuka Sihan  paranagamA</vt:lpstr>
      <vt:lpstr>Research Question</vt:lpstr>
      <vt:lpstr>Specific and Sub Objectives</vt:lpstr>
      <vt:lpstr>Methodology</vt:lpstr>
      <vt:lpstr>Methodology Cont...</vt:lpstr>
      <vt:lpstr>Model</vt:lpstr>
      <vt:lpstr>Current Progress</vt:lpstr>
      <vt:lpstr>Evidences for the completion</vt:lpstr>
      <vt:lpstr>Fertilizer prediction model</vt:lpstr>
      <vt:lpstr>Evidences for the completion</vt:lpstr>
      <vt:lpstr>Fertilizer prediction model</vt:lpstr>
      <vt:lpstr>Fertilizer prediction model</vt:lpstr>
      <vt:lpstr>Fertilizer prediction model</vt:lpstr>
      <vt:lpstr>Mobile Application for the Area Calculation</vt:lpstr>
      <vt:lpstr>Completion of the project</vt:lpstr>
      <vt:lpstr>Completion of the project</vt:lpstr>
      <vt:lpstr>IT19240152 |  K.M.Umesh Ranthilina  </vt:lpstr>
      <vt:lpstr>Research Question</vt:lpstr>
      <vt:lpstr>Specific and Sub Objectives</vt:lpstr>
      <vt:lpstr>Methodology</vt:lpstr>
      <vt:lpstr>Methodology Cont...</vt:lpstr>
      <vt:lpstr>Model</vt:lpstr>
      <vt:lpstr>Current Progress</vt:lpstr>
      <vt:lpstr>Evidences for the completion</vt:lpstr>
      <vt:lpstr>Evidences for the completion</vt:lpstr>
      <vt:lpstr>Evidences for the completion cont.…</vt:lpstr>
      <vt:lpstr>Evidences for the completion</vt:lpstr>
      <vt:lpstr>Evidences for the completion cont.…</vt:lpstr>
      <vt:lpstr>Evidences for the completion cont.…</vt:lpstr>
      <vt:lpstr>Completion of the project</vt:lpstr>
      <vt:lpstr>Completion of the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E-KETHA :  ENRICHING RICE FARMER’S QUALITY OF LIFE THROUGH A  MOBILE APPLICCATION</dc:title>
  <dc:creator>H.H.W.M.Binuka Sihan Paranagama it19129372</dc:creator>
  <cp:lastModifiedBy>H.H.W.M.Binuka Sihan Paranagama it19129372</cp:lastModifiedBy>
  <cp:revision>333</cp:revision>
  <dcterms:created xsi:type="dcterms:W3CDTF">2022-01-28T12:57:05Z</dcterms:created>
  <dcterms:modified xsi:type="dcterms:W3CDTF">2022-05-25T02:49:51Z</dcterms:modified>
</cp:coreProperties>
</file>